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sldIdLst>
    <p:sldId id="305" r:id="rId2"/>
    <p:sldId id="256" r:id="rId3"/>
    <p:sldId id="293" r:id="rId4"/>
    <p:sldId id="294" r:id="rId5"/>
    <p:sldId id="297" r:id="rId6"/>
    <p:sldId id="280" r:id="rId7"/>
    <p:sldId id="298" r:id="rId8"/>
    <p:sldId id="299" r:id="rId9"/>
    <p:sldId id="300" r:id="rId10"/>
    <p:sldId id="301" r:id="rId11"/>
    <p:sldId id="302" r:id="rId12"/>
    <p:sldId id="303" r:id="rId13"/>
    <p:sldId id="304" r:id="rId14"/>
    <p:sldId id="292" r:id="rId15"/>
  </p:sldIdLst>
  <p:sldSz cx="12192000" cy="6858000"/>
  <p:notesSz cx="6858000" cy="91440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Calibri Light" panose="020F0302020204030204" pitchFamily="34" charset="0"/>
      <p:regular r:id="rId20"/>
      <p:italic r:id="rId21"/>
    </p:embeddedFont>
    <p:embeddedFont>
      <p:font typeface="TT Norms Bold Italic" panose="02000503030000020003" pitchFamily="2" charset="0"/>
      <p:bold r:id="rId22"/>
      <p:italic r:id="rId23"/>
      <p:boldItalic r:id="rId24"/>
    </p:embeddedFont>
    <p:embeddedFont>
      <p:font typeface="TT Norms ExtraBold Italic" panose="02000503030000020003" pitchFamily="2" charset="0"/>
      <p:bold r:id="rId25"/>
      <p:italic r:id="rId26"/>
      <p:boldItalic r:id="rId27"/>
    </p:embeddedFont>
    <p:embeddedFont>
      <p:font typeface="TT Norms Regular" panose="02000503030000020003" pitchFamily="2" charset="0"/>
      <p:regular r:id="rId28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45A4"/>
    <a:srgbClr val="2844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8"/>
    <p:restoredTop sz="94541"/>
  </p:normalViewPr>
  <p:slideViewPr>
    <p:cSldViewPr snapToGrid="0">
      <p:cViewPr varScale="1">
        <p:scale>
          <a:sx n="111" d="100"/>
          <a:sy n="111" d="100"/>
        </p:scale>
        <p:origin x="224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C9E047-B7C4-917D-428A-6CFB225CAC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01FFEEC-B3E2-C2F3-6E1D-7B1B7ECE4D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21B80AF-7BCA-6253-878E-17666CEF53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88B5E-D8B5-F74B-B277-C9DF91B4D3E6}" type="datetimeFigureOut">
              <a:rPr lang="ru-RU" smtClean="0"/>
              <a:t>20.11.2024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ACEF52D-163B-08A2-D77A-DCC245ADF5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CEBCA49-E97E-3C69-67C9-DCC5696DCA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DC6E5-0C91-8346-8045-CCE420D369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1702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6F4DA5-BD2C-3E46-C310-9F05B28157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A0CE140-BC76-6195-8528-B402D873EE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5405C43-6F63-D52F-D861-739C423F4A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88B5E-D8B5-F74B-B277-C9DF91B4D3E6}" type="datetimeFigureOut">
              <a:rPr lang="ru-RU" smtClean="0"/>
              <a:t>20.11.2024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6374B29-DFC8-14F0-A7B4-47BE7B6C30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90821D8-D9F6-76CE-DC4D-4EEEFE2F9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DC6E5-0C91-8346-8045-CCE420D369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03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F87AB32-E84C-DBA7-FE8A-BCB1BC4EC88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02E25B7-D5A3-F0E6-438A-6ABDF8DD6F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BF21FEB-F889-66A0-256C-F0B5945629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88B5E-D8B5-F74B-B277-C9DF91B4D3E6}" type="datetimeFigureOut">
              <a:rPr lang="ru-RU" smtClean="0"/>
              <a:t>20.11.2024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776F9EF-5BC0-29B0-905C-1E0EF014E1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5A6BEB5-33AC-1A2B-D76F-A1446063E9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DC6E5-0C91-8346-8045-CCE420D369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27972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B0D1D6-310A-462A-78C2-83D93B29A7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A622349-CB3C-D4A8-DB55-B794E6379E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C31DC64-E189-3C93-54A7-883B92598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88B5E-D8B5-F74B-B277-C9DF91B4D3E6}" type="datetimeFigureOut">
              <a:rPr lang="ru-RU" smtClean="0"/>
              <a:t>20.11.2024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8E0AA4C-039E-C5E0-6636-D32AC5F7E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5EC27C6-9DB8-E304-66F1-2AD75538F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DC6E5-0C91-8346-8045-CCE420D369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3505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BDAE5D-4336-E09D-6261-3111F6EE84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271C724-B302-0CE7-0133-6904BA0733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F4206E0-CC1C-870A-FC8F-40D3950BC7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88B5E-D8B5-F74B-B277-C9DF91B4D3E6}" type="datetimeFigureOut">
              <a:rPr lang="ru-RU" smtClean="0"/>
              <a:t>20.11.2024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B8401CF-9959-8E6F-3D78-289702C808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186C1A7-F1EE-45AA-88C1-9ED60D2D2A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DC6E5-0C91-8346-8045-CCE420D369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08827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0F7621-BF46-D1E1-0585-703A63CFCF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086A1E9-5355-9A79-5069-C722774AF7E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51D752F-B28F-4E7F-E248-0CABE3A76C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99A12FC-97B4-EA86-F155-6C30DD4FA7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88B5E-D8B5-F74B-B277-C9DF91B4D3E6}" type="datetimeFigureOut">
              <a:rPr lang="ru-RU" smtClean="0"/>
              <a:t>20.11.2024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F529965-527E-108A-88F9-44FACE197F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6EC2F32-BF0C-D012-1770-42D470172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DC6E5-0C91-8346-8045-CCE420D369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97538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91645B-CF2B-F916-2775-809236621C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C31A501-1723-0B91-C77B-A4D9C6A880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FF2C50F-7AD7-FDF7-FEDF-A57BFFCC9B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FF6ADFC-F2D5-57C3-D165-FFEBFCDD88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8C59F7D-DF18-CB43-66CA-765AD99044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5A0F8401-4773-E332-57B0-19E87502A8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88B5E-D8B5-F74B-B277-C9DF91B4D3E6}" type="datetimeFigureOut">
              <a:rPr lang="ru-RU" smtClean="0"/>
              <a:t>20.11.2024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6034B77-6D6F-6A21-E1F1-B515A098F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08058CD-CEB9-9608-3FEF-6E3787C25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DC6E5-0C91-8346-8045-CCE420D369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79197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A1C097-9FB5-4130-DF6A-2CBB468B5F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3A6518A-EF29-313F-6D7A-DEFED3629A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88B5E-D8B5-F74B-B277-C9DF91B4D3E6}" type="datetimeFigureOut">
              <a:rPr lang="ru-RU" smtClean="0"/>
              <a:t>20.11.2024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4F93FD0-945F-29FB-F120-48811BB7F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4CC6CAF-72E9-266D-F065-2FA527BAD4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DC6E5-0C91-8346-8045-CCE420D369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4155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4A6AA05-930D-6D21-3ED6-D7EAA1EC7C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88B5E-D8B5-F74B-B277-C9DF91B4D3E6}" type="datetimeFigureOut">
              <a:rPr lang="ru-RU" smtClean="0"/>
              <a:t>20.11.2024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78CF66A-A096-084A-E1D0-7914977C2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2CCB6FE-CE94-9245-749D-24DD5947C9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DC6E5-0C91-8346-8045-CCE420D369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4112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4E04F4-F20D-D9F3-0040-21C024A293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2959038-E636-25DD-1F07-9D0A8DD843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58510F2-CDC1-8AE3-0F1C-B51F676FF5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87688E9-772D-3029-66EA-0C06639556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88B5E-D8B5-F74B-B277-C9DF91B4D3E6}" type="datetimeFigureOut">
              <a:rPr lang="ru-RU" smtClean="0"/>
              <a:t>20.11.2024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4579472-8327-69AB-3A07-3BB51DE21E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6F4132D-1CB4-BD6F-C803-FE416A5A0D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DC6E5-0C91-8346-8045-CCE420D369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4158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172E06-2E1F-0149-4EDE-071CBFE1AB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7B1BFB3-143C-6B80-C9FB-500A0931DA6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8777463-A05C-D46C-255B-98ACD81F67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63B1AE1-B463-08B0-07E6-870D880BDD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88B5E-D8B5-F74B-B277-C9DF91B4D3E6}" type="datetimeFigureOut">
              <a:rPr lang="ru-RU" smtClean="0"/>
              <a:t>20.11.2024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0D00F40-5ED3-97C5-286F-F594B35E17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E98E69E-A93E-5A33-4646-EC0002025B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DC6E5-0C91-8346-8045-CCE420D369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0536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alphaModFix amt="5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63FC24-6690-C515-873E-E9E39954C7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0360F6A-B095-D7E1-553A-B59A9988E3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CF4ED42-1E4E-6F93-93F3-F0274CAB46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488B5E-D8B5-F74B-B277-C9DF91B4D3E6}" type="datetimeFigureOut">
              <a:rPr lang="ru-RU" smtClean="0"/>
              <a:t>20.11.2024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EAD7888-2A89-F9A5-6A83-774F1218A4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5520570-879D-C71C-276A-CC624505E0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8DC6E5-0C91-8346-8045-CCE420D369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9395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3" Type="http://schemas.microsoft.com/office/2007/relationships/hdphoto" Target="../media/hdphoto6.wdp"/><Relationship Id="rId18" Type="http://schemas.microsoft.com/office/2007/relationships/hdphoto" Target="../media/hdphoto9.wdp"/><Relationship Id="rId26" Type="http://schemas.openxmlformats.org/officeDocument/2006/relationships/image" Target="../media/image16.png"/><Relationship Id="rId39" Type="http://schemas.microsoft.com/office/2007/relationships/hdphoto" Target="../media/hdphoto20.wdp"/><Relationship Id="rId21" Type="http://schemas.microsoft.com/office/2007/relationships/hdphoto" Target="../media/hdphoto11.wdp"/><Relationship Id="rId34" Type="http://schemas.openxmlformats.org/officeDocument/2006/relationships/image" Target="../media/image20.png"/><Relationship Id="rId42" Type="http://schemas.microsoft.com/office/2007/relationships/hdphoto" Target="../media/hdphoto22.wdp"/><Relationship Id="rId47" Type="http://schemas.microsoft.com/office/2007/relationships/hdphoto" Target="../media/hdphoto26.wdp"/><Relationship Id="rId50" Type="http://schemas.openxmlformats.org/officeDocument/2006/relationships/image" Target="../media/image26.png"/><Relationship Id="rId55" Type="http://schemas.openxmlformats.org/officeDocument/2006/relationships/image" Target="../media/image28.png"/><Relationship Id="rId7" Type="http://schemas.microsoft.com/office/2007/relationships/hdphoto" Target="../media/hdphoto3.wdp"/><Relationship Id="rId2" Type="http://schemas.openxmlformats.org/officeDocument/2006/relationships/image" Target="../media/image5.png"/><Relationship Id="rId16" Type="http://schemas.openxmlformats.org/officeDocument/2006/relationships/image" Target="../media/image12.png"/><Relationship Id="rId29" Type="http://schemas.microsoft.com/office/2007/relationships/hdphoto" Target="../media/hdphoto15.wdp"/><Relationship Id="rId11" Type="http://schemas.microsoft.com/office/2007/relationships/hdphoto" Target="../media/hdphoto5.wdp"/><Relationship Id="rId24" Type="http://schemas.openxmlformats.org/officeDocument/2006/relationships/image" Target="../media/image15.png"/><Relationship Id="rId32" Type="http://schemas.openxmlformats.org/officeDocument/2006/relationships/image" Target="../media/image19.png"/><Relationship Id="rId37" Type="http://schemas.microsoft.com/office/2007/relationships/hdphoto" Target="../media/hdphoto19.wdp"/><Relationship Id="rId40" Type="http://schemas.microsoft.com/office/2007/relationships/hdphoto" Target="../media/hdphoto21.wdp"/><Relationship Id="rId45" Type="http://schemas.microsoft.com/office/2007/relationships/hdphoto" Target="../media/hdphoto24.wdp"/><Relationship Id="rId53" Type="http://schemas.microsoft.com/office/2007/relationships/hdphoto" Target="../media/hdphoto29.wdp"/><Relationship Id="rId58" Type="http://schemas.microsoft.com/office/2007/relationships/hdphoto" Target="../media/hdphoto32.wdp"/><Relationship Id="rId5" Type="http://schemas.microsoft.com/office/2007/relationships/hdphoto" Target="../media/hdphoto2.wdp"/><Relationship Id="rId19" Type="http://schemas.openxmlformats.org/officeDocument/2006/relationships/image" Target="../media/image13.png"/><Relationship Id="rId4" Type="http://schemas.openxmlformats.org/officeDocument/2006/relationships/image" Target="../media/image6.png"/><Relationship Id="rId9" Type="http://schemas.microsoft.com/office/2007/relationships/hdphoto" Target="../media/hdphoto4.wdp"/><Relationship Id="rId14" Type="http://schemas.openxmlformats.org/officeDocument/2006/relationships/image" Target="../media/image11.png"/><Relationship Id="rId22" Type="http://schemas.openxmlformats.org/officeDocument/2006/relationships/image" Target="../media/image14.png"/><Relationship Id="rId27" Type="http://schemas.microsoft.com/office/2007/relationships/hdphoto" Target="../media/hdphoto14.wdp"/><Relationship Id="rId30" Type="http://schemas.openxmlformats.org/officeDocument/2006/relationships/image" Target="../media/image18.png"/><Relationship Id="rId35" Type="http://schemas.microsoft.com/office/2007/relationships/hdphoto" Target="../media/hdphoto18.wdp"/><Relationship Id="rId43" Type="http://schemas.microsoft.com/office/2007/relationships/hdphoto" Target="../media/hdphoto23.wdp"/><Relationship Id="rId48" Type="http://schemas.openxmlformats.org/officeDocument/2006/relationships/image" Target="../media/image25.png"/><Relationship Id="rId56" Type="http://schemas.microsoft.com/office/2007/relationships/hdphoto" Target="../media/hdphoto31.wdp"/><Relationship Id="rId8" Type="http://schemas.openxmlformats.org/officeDocument/2006/relationships/image" Target="../media/image8.png"/><Relationship Id="rId51" Type="http://schemas.microsoft.com/office/2007/relationships/hdphoto" Target="../media/hdphoto28.wdp"/><Relationship Id="rId3" Type="http://schemas.microsoft.com/office/2007/relationships/hdphoto" Target="../media/hdphoto1.wdp"/><Relationship Id="rId12" Type="http://schemas.openxmlformats.org/officeDocument/2006/relationships/image" Target="../media/image10.png"/><Relationship Id="rId17" Type="http://schemas.microsoft.com/office/2007/relationships/hdphoto" Target="../media/hdphoto8.wdp"/><Relationship Id="rId25" Type="http://schemas.microsoft.com/office/2007/relationships/hdphoto" Target="../media/hdphoto13.wdp"/><Relationship Id="rId33" Type="http://schemas.microsoft.com/office/2007/relationships/hdphoto" Target="../media/hdphoto17.wdp"/><Relationship Id="rId38" Type="http://schemas.openxmlformats.org/officeDocument/2006/relationships/image" Target="../media/image22.png"/><Relationship Id="rId46" Type="http://schemas.microsoft.com/office/2007/relationships/hdphoto" Target="../media/hdphoto25.wdp"/><Relationship Id="rId59" Type="http://schemas.openxmlformats.org/officeDocument/2006/relationships/image" Target="../media/image30.png"/><Relationship Id="rId20" Type="http://schemas.microsoft.com/office/2007/relationships/hdphoto" Target="../media/hdphoto10.wdp"/><Relationship Id="rId41" Type="http://schemas.openxmlformats.org/officeDocument/2006/relationships/image" Target="../media/image23.png"/><Relationship Id="rId54" Type="http://schemas.microsoft.com/office/2007/relationships/hdphoto" Target="../media/hdphoto30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5" Type="http://schemas.microsoft.com/office/2007/relationships/hdphoto" Target="../media/hdphoto7.wdp"/><Relationship Id="rId23" Type="http://schemas.microsoft.com/office/2007/relationships/hdphoto" Target="../media/hdphoto12.wdp"/><Relationship Id="rId28" Type="http://schemas.openxmlformats.org/officeDocument/2006/relationships/image" Target="../media/image17.png"/><Relationship Id="rId36" Type="http://schemas.openxmlformats.org/officeDocument/2006/relationships/image" Target="../media/image21.png"/><Relationship Id="rId49" Type="http://schemas.microsoft.com/office/2007/relationships/hdphoto" Target="../media/hdphoto27.wdp"/><Relationship Id="rId57" Type="http://schemas.openxmlformats.org/officeDocument/2006/relationships/image" Target="../media/image29.png"/><Relationship Id="rId10" Type="http://schemas.openxmlformats.org/officeDocument/2006/relationships/image" Target="../media/image9.png"/><Relationship Id="rId31" Type="http://schemas.microsoft.com/office/2007/relationships/hdphoto" Target="../media/hdphoto16.wdp"/><Relationship Id="rId44" Type="http://schemas.openxmlformats.org/officeDocument/2006/relationships/image" Target="../media/image24.png"/><Relationship Id="rId52" Type="http://schemas.openxmlformats.org/officeDocument/2006/relationships/image" Target="../media/image27.png"/><Relationship Id="rId60" Type="http://schemas.microsoft.com/office/2007/relationships/hdphoto" Target="../media/hdphoto33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FA49428-D7BD-2F5F-8CEE-2638A2B972AF}"/>
              </a:ext>
            </a:extLst>
          </p:cNvPr>
          <p:cNvSpPr txBox="1"/>
          <p:nvPr/>
        </p:nvSpPr>
        <p:spPr>
          <a:xfrm>
            <a:off x="1205345" y="169130"/>
            <a:ext cx="97813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ru-RU" sz="2800" b="1" i="1" u="none" strike="noStrike" dirty="0">
              <a:solidFill>
                <a:srgbClr val="2945A4"/>
              </a:solidFill>
              <a:effectLst/>
              <a:latin typeface="TT Norms Bold Italic" panose="02000503030000020003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14C749E-7598-23EC-7733-2B23391E6B1D}"/>
              </a:ext>
            </a:extLst>
          </p:cNvPr>
          <p:cNvSpPr txBox="1"/>
          <p:nvPr/>
        </p:nvSpPr>
        <p:spPr>
          <a:xfrm>
            <a:off x="3031933" y="13362"/>
            <a:ext cx="612813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i="1" u="none" strike="noStrike" dirty="0">
                <a:solidFill>
                  <a:srgbClr val="2945A4"/>
                </a:solidFill>
                <a:effectLst/>
                <a:latin typeface="TT Norms Bold Italic" panose="02000503030000020003" pitchFamily="2" charset="0"/>
              </a:rPr>
              <a:t>Повторим</a:t>
            </a:r>
            <a:endParaRPr lang="ru-RU" sz="3600" b="1" i="1" dirty="0">
              <a:solidFill>
                <a:srgbClr val="2945A4"/>
              </a:solidFill>
              <a:latin typeface="TT Norms Bold Italic" panose="02000503030000020003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EE4C769-0551-0BFD-472F-AD9B12E5C9F4}"/>
              </a:ext>
            </a:extLst>
          </p:cNvPr>
          <p:cNvSpPr txBox="1"/>
          <p:nvPr/>
        </p:nvSpPr>
        <p:spPr>
          <a:xfrm>
            <a:off x="1352548" y="1213512"/>
            <a:ext cx="948690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ru-RU" sz="3600" b="1" i="1" u="none" strike="noStrike" dirty="0">
                <a:solidFill>
                  <a:srgbClr val="2945A4"/>
                </a:solidFill>
                <a:effectLst/>
                <a:latin typeface="TT Norms Bold Italic" panose="02000503030000020003" pitchFamily="2" charset="0"/>
              </a:rPr>
              <a:t>Дайте определение, что такое граф</a:t>
            </a:r>
          </a:p>
          <a:p>
            <a:pPr marL="742950" indent="-742950">
              <a:buFont typeface="+mj-lt"/>
              <a:buAutoNum type="arabicPeriod"/>
            </a:pPr>
            <a:endParaRPr lang="ru-RU" sz="3600" b="1" i="1" dirty="0">
              <a:solidFill>
                <a:srgbClr val="2945A4"/>
              </a:solidFill>
              <a:latin typeface="TT Norms Bold Italic" panose="02000503030000020003" pitchFamily="2" charset="0"/>
            </a:endParaRPr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>
                <a:solidFill>
                  <a:srgbClr val="2945A4"/>
                </a:solidFill>
                <a:latin typeface="TT Norms Bold Italic" panose="02000503030000020003" pitchFamily="2" charset="0"/>
              </a:rPr>
              <a:t>Где мы можем встретить графы в своей жизни</a:t>
            </a:r>
          </a:p>
        </p:txBody>
      </p:sp>
    </p:spTree>
    <p:extLst>
      <p:ext uri="{BB962C8B-B14F-4D97-AF65-F5344CB8AC3E}">
        <p14:creationId xmlns:p14="http://schemas.microsoft.com/office/powerpoint/2010/main" val="2167490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9C2096EA-68F2-75C1-BCA3-5D3758248358}"/>
              </a:ext>
            </a:extLst>
          </p:cNvPr>
          <p:cNvSpPr/>
          <p:nvPr/>
        </p:nvSpPr>
        <p:spPr>
          <a:xfrm>
            <a:off x="4281947" y="304800"/>
            <a:ext cx="2998839" cy="74725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Атлантический океан</a:t>
            </a:r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id="{DACB4853-1692-CFAC-CF03-DFEA1DCAD456}"/>
              </a:ext>
            </a:extLst>
          </p:cNvPr>
          <p:cNvSpPr/>
          <p:nvPr/>
        </p:nvSpPr>
        <p:spPr>
          <a:xfrm>
            <a:off x="147484" y="1401096"/>
            <a:ext cx="2998839" cy="74725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Северное море</a:t>
            </a: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id="{3D764C32-A4B5-8DF7-7099-2F048EFC044A}"/>
              </a:ext>
            </a:extLst>
          </p:cNvPr>
          <p:cNvSpPr/>
          <p:nvPr/>
        </p:nvSpPr>
        <p:spPr>
          <a:xfrm>
            <a:off x="4281948" y="1401096"/>
            <a:ext cx="2998839" cy="74725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Балтийское море</a:t>
            </a:r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id="{CC1259E4-E868-32DB-8156-5E3F8FF14014}"/>
              </a:ext>
            </a:extLst>
          </p:cNvPr>
          <p:cNvSpPr/>
          <p:nvPr/>
        </p:nvSpPr>
        <p:spPr>
          <a:xfrm>
            <a:off x="7757651" y="1401096"/>
            <a:ext cx="2998839" cy="74725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Карибское море</a:t>
            </a: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CBFE00AD-73B9-FBED-196C-5AF2AB8009AA}"/>
              </a:ext>
            </a:extLst>
          </p:cNvPr>
          <p:cNvSpPr/>
          <p:nvPr/>
        </p:nvSpPr>
        <p:spPr>
          <a:xfrm>
            <a:off x="471948" y="2681749"/>
            <a:ext cx="2998839" cy="74725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Финский залив</a:t>
            </a:r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id="{3243EF57-4B63-F2F9-A4F4-E69AB60016F9}"/>
              </a:ext>
            </a:extLst>
          </p:cNvPr>
          <p:cNvSpPr/>
          <p:nvPr/>
        </p:nvSpPr>
        <p:spPr>
          <a:xfrm>
            <a:off x="1873045" y="3866533"/>
            <a:ext cx="2998839" cy="74725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Рижский залив</a:t>
            </a:r>
          </a:p>
        </p:txBody>
      </p:sp>
      <p:sp>
        <p:nvSpPr>
          <p:cNvPr id="10" name="Скругленный прямоугольник 9">
            <a:extLst>
              <a:ext uri="{FF2B5EF4-FFF2-40B4-BE49-F238E27FC236}">
                <a16:creationId xmlns:a16="http://schemas.microsoft.com/office/drawing/2014/main" id="{EE0BC6C5-FBA9-8A2A-6EBC-C4F7621997A3}"/>
              </a:ext>
            </a:extLst>
          </p:cNvPr>
          <p:cNvSpPr/>
          <p:nvPr/>
        </p:nvSpPr>
        <p:spPr>
          <a:xfrm>
            <a:off x="3647768" y="4962829"/>
            <a:ext cx="2998839" cy="74725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Ботанический залив</a:t>
            </a:r>
          </a:p>
        </p:txBody>
      </p: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8E62A2B0-CC3D-6314-6B48-683C331A3F90}"/>
              </a:ext>
            </a:extLst>
          </p:cNvPr>
          <p:cNvCxnSpPr>
            <a:stCxn id="4" idx="1"/>
            <a:endCxn id="5" idx="0"/>
          </p:cNvCxnSpPr>
          <p:nvPr/>
        </p:nvCxnSpPr>
        <p:spPr>
          <a:xfrm flipH="1">
            <a:off x="1646904" y="678426"/>
            <a:ext cx="2635043" cy="72267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82D8445F-0930-A16C-5F1A-6927496B6B76}"/>
              </a:ext>
            </a:extLst>
          </p:cNvPr>
          <p:cNvCxnSpPr>
            <a:cxnSpLocks/>
            <a:stCxn id="4" idx="2"/>
            <a:endCxn id="6" idx="0"/>
          </p:cNvCxnSpPr>
          <p:nvPr/>
        </p:nvCxnSpPr>
        <p:spPr>
          <a:xfrm>
            <a:off x="5781367" y="1052051"/>
            <a:ext cx="1" cy="349045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id="{988C9061-44F7-6E5A-7211-F7B05751C7BE}"/>
              </a:ext>
            </a:extLst>
          </p:cNvPr>
          <p:cNvCxnSpPr>
            <a:cxnSpLocks/>
            <a:stCxn id="6" idx="2"/>
            <a:endCxn id="8" idx="3"/>
          </p:cNvCxnSpPr>
          <p:nvPr/>
        </p:nvCxnSpPr>
        <p:spPr>
          <a:xfrm flipH="1">
            <a:off x="3470787" y="2148347"/>
            <a:ext cx="2310581" cy="907028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>
            <a:extLst>
              <a:ext uri="{FF2B5EF4-FFF2-40B4-BE49-F238E27FC236}">
                <a16:creationId xmlns:a16="http://schemas.microsoft.com/office/drawing/2014/main" id="{574FE7F8-8B72-7A1B-D35F-F15B367F414A}"/>
              </a:ext>
            </a:extLst>
          </p:cNvPr>
          <p:cNvCxnSpPr>
            <a:cxnSpLocks/>
            <a:stCxn id="6" idx="2"/>
            <a:endCxn id="9" idx="0"/>
          </p:cNvCxnSpPr>
          <p:nvPr/>
        </p:nvCxnSpPr>
        <p:spPr>
          <a:xfrm flipH="1">
            <a:off x="3372465" y="2148347"/>
            <a:ext cx="2408903" cy="1718186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>
            <a:extLst>
              <a:ext uri="{FF2B5EF4-FFF2-40B4-BE49-F238E27FC236}">
                <a16:creationId xmlns:a16="http://schemas.microsoft.com/office/drawing/2014/main" id="{BCE70E4C-7D94-A774-EC73-1E161160F6CF}"/>
              </a:ext>
            </a:extLst>
          </p:cNvPr>
          <p:cNvCxnSpPr>
            <a:cxnSpLocks/>
            <a:stCxn id="6" idx="2"/>
            <a:endCxn id="10" idx="0"/>
          </p:cNvCxnSpPr>
          <p:nvPr/>
        </p:nvCxnSpPr>
        <p:spPr>
          <a:xfrm flipH="1">
            <a:off x="5147188" y="2148347"/>
            <a:ext cx="634180" cy="2814482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>
            <a:extLst>
              <a:ext uri="{FF2B5EF4-FFF2-40B4-BE49-F238E27FC236}">
                <a16:creationId xmlns:a16="http://schemas.microsoft.com/office/drawing/2014/main" id="{5F1020FF-9DA1-F77D-E51E-05CE88905D5E}"/>
              </a:ext>
            </a:extLst>
          </p:cNvPr>
          <p:cNvCxnSpPr>
            <a:cxnSpLocks/>
            <a:stCxn id="4" idx="3"/>
            <a:endCxn id="7" idx="0"/>
          </p:cNvCxnSpPr>
          <p:nvPr/>
        </p:nvCxnSpPr>
        <p:spPr>
          <a:xfrm>
            <a:off x="7280786" y="678426"/>
            <a:ext cx="1976285" cy="72267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>
            <a:extLst>
              <a:ext uri="{FF2B5EF4-FFF2-40B4-BE49-F238E27FC236}">
                <a16:creationId xmlns:a16="http://schemas.microsoft.com/office/drawing/2014/main" id="{1321B41F-8D4B-6893-CD25-2DDC2F490C7E}"/>
              </a:ext>
            </a:extLst>
          </p:cNvPr>
          <p:cNvCxnSpPr>
            <a:cxnSpLocks/>
            <a:stCxn id="7" idx="2"/>
          </p:cNvCxnSpPr>
          <p:nvPr/>
        </p:nvCxnSpPr>
        <p:spPr>
          <a:xfrm>
            <a:off x="9257071" y="2148347"/>
            <a:ext cx="0" cy="72267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Скругленный прямоугольник 31">
            <a:extLst>
              <a:ext uri="{FF2B5EF4-FFF2-40B4-BE49-F238E27FC236}">
                <a16:creationId xmlns:a16="http://schemas.microsoft.com/office/drawing/2014/main" id="{F537D239-F29B-785E-2179-E3C1EE94F773}"/>
              </a:ext>
            </a:extLst>
          </p:cNvPr>
          <p:cNvSpPr/>
          <p:nvPr/>
        </p:nvSpPr>
        <p:spPr>
          <a:xfrm>
            <a:off x="7757650" y="2866099"/>
            <a:ext cx="2998839" cy="74725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…</a:t>
            </a:r>
          </a:p>
        </p:txBody>
      </p:sp>
      <p:cxnSp>
        <p:nvCxnSpPr>
          <p:cNvPr id="33" name="Прямая со стрелкой 32">
            <a:extLst>
              <a:ext uri="{FF2B5EF4-FFF2-40B4-BE49-F238E27FC236}">
                <a16:creationId xmlns:a16="http://schemas.microsoft.com/office/drawing/2014/main" id="{F752C811-5177-21FC-090E-3A7BD6DE5332}"/>
              </a:ext>
            </a:extLst>
          </p:cNvPr>
          <p:cNvCxnSpPr>
            <a:cxnSpLocks/>
            <a:stCxn id="4" idx="3"/>
          </p:cNvCxnSpPr>
          <p:nvPr/>
        </p:nvCxnSpPr>
        <p:spPr>
          <a:xfrm>
            <a:off x="7280786" y="678426"/>
            <a:ext cx="4458930" cy="389604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3C3475B4-9234-87B1-7669-4D57E7D9C33B}"/>
              </a:ext>
            </a:extLst>
          </p:cNvPr>
          <p:cNvSpPr txBox="1"/>
          <p:nvPr/>
        </p:nvSpPr>
        <p:spPr>
          <a:xfrm>
            <a:off x="1936952" y="6160045"/>
            <a:ext cx="114644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altLang="ru-RU" sz="3600" b="1" i="1" dirty="0">
                <a:latin typeface="TT Norms Bold Italic" panose="02000503030000020003" pitchFamily="2" charset="0"/>
                <a:ea typeface="Cambria Math" panose="02040503050406030204" pitchFamily="18" charset="0"/>
              </a:rPr>
              <a:t>Продолжите дерево самостоятельно</a:t>
            </a:r>
            <a:endParaRPr lang="ru-RU" sz="1400" b="1" i="1" dirty="0">
              <a:latin typeface="TT Norms Bold Italic" panose="0200050303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5382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32" grpId="0" animBg="1"/>
      <p:bldP spid="3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FA49428-D7BD-2F5F-8CEE-2638A2B972AF}"/>
              </a:ext>
            </a:extLst>
          </p:cNvPr>
          <p:cNvSpPr txBox="1"/>
          <p:nvPr/>
        </p:nvSpPr>
        <p:spPr>
          <a:xfrm>
            <a:off x="1205345" y="169130"/>
            <a:ext cx="97813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ru-RU" sz="2800" b="1" i="1" u="none" strike="noStrike" dirty="0">
              <a:solidFill>
                <a:srgbClr val="2945A4"/>
              </a:solidFill>
              <a:effectLst/>
              <a:latin typeface="TT Norms Bold Italic" panose="02000503030000020003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AE1C704-CCE9-43AA-A2C3-4706D495F4C7}"/>
              </a:ext>
            </a:extLst>
          </p:cNvPr>
          <p:cNvSpPr txBox="1"/>
          <p:nvPr/>
        </p:nvSpPr>
        <p:spPr>
          <a:xfrm>
            <a:off x="363794" y="859219"/>
            <a:ext cx="11464412" cy="5478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altLang="ru-RU" sz="1400" b="1" i="1" dirty="0">
                <a:solidFill>
                  <a:srgbClr val="0070C0"/>
                </a:solidFill>
                <a:latin typeface="TT Norms Bold Italic" panose="02000503030000020003" pitchFamily="2" charset="0"/>
                <a:ea typeface="Cambria Math" panose="02040503050406030204" pitchFamily="18" charset="0"/>
              </a:rPr>
              <a:t>Атлантический океан — второй по величине океан на Земле, соединяющий Северный Ледовитый океан на севере и южные океаны на юге. Он включает в себя множество морей и заливов, которые имеют свои уникальные экосистемы и географические особенности.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altLang="ru-RU" sz="1400" b="1" i="1" dirty="0">
                <a:solidFill>
                  <a:srgbClr val="0070C0"/>
                </a:solidFill>
                <a:latin typeface="TT Norms Bold Italic" panose="02000503030000020003" pitchFamily="2" charset="0"/>
                <a:ea typeface="Cambria Math" panose="02040503050406030204" pitchFamily="18" charset="0"/>
              </a:rPr>
              <a:t>Северное море — расположено между Великобританией и континентальной Европой. Норвежское море характеризуется своими глубокими водами и холодным климатом. Кельтское море более мелководное и является важным для рыболовства.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altLang="ru-RU" sz="1400" b="1" i="1" dirty="0">
                <a:solidFill>
                  <a:srgbClr val="0070C0"/>
                </a:solidFill>
                <a:latin typeface="TT Norms Bold Italic" panose="02000503030000020003" pitchFamily="2" charset="0"/>
                <a:ea typeface="Cambria Math" panose="02040503050406030204" pitchFamily="18" charset="0"/>
              </a:rPr>
              <a:t>Балтийское море — это полузакрытое море на севере Европы, ограниченное скандинавскими странами и Польшей. В его состав входят Финский залив, Рижский залив и Ботнический залив. Финский залив славится своими живописными берегами и является популярным туристическим направлением. Рижский залив находится у берегов Латвии и Эстонии, а Ботнический залив идет вдоль берегов Швеции и Финляндии.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altLang="ru-RU" sz="1400" b="1" i="1" dirty="0">
                <a:solidFill>
                  <a:srgbClr val="0070C0"/>
                </a:solidFill>
                <a:latin typeface="TT Norms Bold Italic" panose="02000503030000020003" pitchFamily="2" charset="0"/>
                <a:ea typeface="Cambria Math" panose="02040503050406030204" pitchFamily="18" charset="0"/>
              </a:rPr>
              <a:t>Карибское море — теплая акватория, известная своими кристально чистыми водами и богатой морской жизнью. Оно включает в себя множество островов и заливов, таких как Залив Гаити и Залив Кот </a:t>
            </a:r>
            <a:r>
              <a:rPr lang="ru-RU" altLang="ru-RU" sz="1400" b="1" i="1" dirty="0" err="1">
                <a:solidFill>
                  <a:srgbClr val="0070C0"/>
                </a:solidFill>
                <a:latin typeface="TT Norms Bold Italic" panose="02000503030000020003" pitchFamily="2" charset="0"/>
                <a:ea typeface="Cambria Math" panose="02040503050406030204" pitchFamily="18" charset="0"/>
              </a:rPr>
              <a:t>Химан</a:t>
            </a:r>
            <a:r>
              <a:rPr lang="ru-RU" altLang="ru-RU" sz="1400" b="1" i="1" dirty="0">
                <a:solidFill>
                  <a:srgbClr val="0070C0"/>
                </a:solidFill>
                <a:latin typeface="TT Norms Bold Italic" panose="02000503030000020003" pitchFamily="2" charset="0"/>
                <a:ea typeface="Cambria Math" panose="02040503050406030204" pitchFamily="18" charset="0"/>
              </a:rPr>
              <a:t>, которые привлекают туристов своими пляжами и историческими памятниками.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altLang="ru-RU" sz="1400" b="1" i="1" dirty="0">
                <a:solidFill>
                  <a:srgbClr val="0070C0"/>
                </a:solidFill>
                <a:latin typeface="TT Norms Bold Italic" panose="02000503030000020003" pitchFamily="2" charset="0"/>
                <a:ea typeface="Cambria Math" panose="02040503050406030204" pitchFamily="18" charset="0"/>
              </a:rPr>
              <a:t>Мексиканский залив — это крупный залив, соединенный с Атлантическим океаном через Флоридский пролив. Он разделен на множество мелких заливов, таких как Залив </a:t>
            </a:r>
            <a:r>
              <a:rPr lang="ru-RU" altLang="ru-RU" sz="1400" b="1" i="1" dirty="0" err="1">
                <a:solidFill>
                  <a:srgbClr val="0070C0"/>
                </a:solidFill>
                <a:latin typeface="TT Norms Bold Italic" panose="02000503030000020003" pitchFamily="2" charset="0"/>
                <a:ea typeface="Cambria Math" panose="02040503050406030204" pitchFamily="18" charset="0"/>
              </a:rPr>
              <a:t>Кампече</a:t>
            </a:r>
            <a:r>
              <a:rPr lang="ru-RU" altLang="ru-RU" sz="1400" b="1" i="1" dirty="0">
                <a:solidFill>
                  <a:srgbClr val="0070C0"/>
                </a:solidFill>
                <a:latin typeface="TT Norms Bold Italic" panose="02000503030000020003" pitchFamily="2" charset="0"/>
                <a:ea typeface="Cambria Math" panose="02040503050406030204" pitchFamily="18" charset="0"/>
              </a:rPr>
              <a:t> и Залив Техас. Залив </a:t>
            </a:r>
            <a:r>
              <a:rPr lang="ru-RU" altLang="ru-RU" sz="1400" b="1" i="1" dirty="0" err="1">
                <a:solidFill>
                  <a:srgbClr val="0070C0"/>
                </a:solidFill>
                <a:latin typeface="TT Norms Bold Italic" panose="02000503030000020003" pitchFamily="2" charset="0"/>
                <a:ea typeface="Cambria Math" panose="02040503050406030204" pitchFamily="18" charset="0"/>
              </a:rPr>
              <a:t>Кампече</a:t>
            </a:r>
            <a:r>
              <a:rPr lang="ru-RU" altLang="ru-RU" sz="1400" b="1" i="1" dirty="0">
                <a:solidFill>
                  <a:srgbClr val="0070C0"/>
                </a:solidFill>
                <a:latin typeface="TT Norms Bold Italic" panose="02000503030000020003" pitchFamily="2" charset="0"/>
                <a:ea typeface="Cambria Math" panose="02040503050406030204" pitchFamily="18" charset="0"/>
              </a:rPr>
              <a:t> известен своей живописной природой, в то время как Залив Техас — важен для экономики региона благодаря своей рыболовной и нефтяной промышленности.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altLang="ru-RU" sz="1400" b="1" i="1" dirty="0">
                <a:solidFill>
                  <a:srgbClr val="0070C0"/>
                </a:solidFill>
                <a:latin typeface="TT Norms Bold Italic" panose="02000503030000020003" pitchFamily="2" charset="0"/>
                <a:ea typeface="Cambria Math" panose="02040503050406030204" pitchFamily="18" charset="0"/>
              </a:rPr>
              <a:t>Средиземное море — море, разделяющее Европу и Африку, которое также связано с Атлантическим океаном через Гибралтарский пролив. Оно включает в себя несколько значительных частей, таких как Ливийское море, Ионическое море и Эгейское море. Ливийское море расположено вдоль побережья Ливии и является важным для рыболовства и судоходства. Ионическое море находится между Италией и Грецией, известное своими островами и культурным наследием. Эгейское море, между Грецией и Турцией, славится своими красивыми островами и древними руинами.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altLang="ru-RU" sz="1400" b="1" i="1" dirty="0">
                <a:solidFill>
                  <a:srgbClr val="0070C0"/>
                </a:solidFill>
                <a:latin typeface="TT Norms Bold Italic" panose="02000503030000020003" pitchFamily="2" charset="0"/>
                <a:ea typeface="Cambria Math" panose="02040503050406030204" pitchFamily="18" charset="0"/>
              </a:rPr>
              <a:t>Берингово море можно считать северной границей Атлантического океана, соединяющего его с Северным Ледовитым океаном. Это море богато рыбой и другими морепродуктами и является важным для рыболовства и судоходства в северных регионах.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altLang="ru-RU" sz="1400" b="1" i="1" dirty="0">
                <a:solidFill>
                  <a:srgbClr val="0070C0"/>
                </a:solidFill>
                <a:latin typeface="TT Norms Bold Italic" panose="02000503030000020003" pitchFamily="2" charset="0"/>
                <a:ea typeface="Cambria Math" panose="02040503050406030204" pitchFamily="18" charset="0"/>
              </a:rPr>
              <a:t> 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194F207-9BA2-D174-CDC3-A048FAA755D0}"/>
              </a:ext>
            </a:extLst>
          </p:cNvPr>
          <p:cNvSpPr txBox="1"/>
          <p:nvPr/>
        </p:nvSpPr>
        <p:spPr>
          <a:xfrm>
            <a:off x="363794" y="13247"/>
            <a:ext cx="114644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altLang="ru-RU" sz="3600" b="1" i="1" dirty="0">
                <a:latin typeface="TT Norms Bold Italic" panose="02000503030000020003" pitchFamily="2" charset="0"/>
                <a:ea typeface="Cambria Math" panose="02040503050406030204" pitchFamily="18" charset="0"/>
              </a:rPr>
              <a:t>Текст для задачи</a:t>
            </a:r>
            <a:endParaRPr lang="ru-RU" sz="1400" b="1" i="1" dirty="0">
              <a:latin typeface="TT Norms Bold Italic" panose="0200050303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7789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FA49428-D7BD-2F5F-8CEE-2638A2B972AF}"/>
              </a:ext>
            </a:extLst>
          </p:cNvPr>
          <p:cNvSpPr txBox="1"/>
          <p:nvPr/>
        </p:nvSpPr>
        <p:spPr>
          <a:xfrm>
            <a:off x="1205345" y="169130"/>
            <a:ext cx="97813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ru-RU" sz="2800" b="1" i="1" u="none" strike="noStrike" dirty="0">
              <a:solidFill>
                <a:srgbClr val="2945A4"/>
              </a:solidFill>
              <a:effectLst/>
              <a:latin typeface="TT Norms Bold Italic" panose="02000503030000020003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AE1C704-CCE9-43AA-A2C3-4706D495F4C7}"/>
              </a:ext>
            </a:extLst>
          </p:cNvPr>
          <p:cNvSpPr txBox="1"/>
          <p:nvPr/>
        </p:nvSpPr>
        <p:spPr>
          <a:xfrm>
            <a:off x="363794" y="2274838"/>
            <a:ext cx="11464412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i="1" u="none" strike="noStrike" dirty="0">
                <a:solidFill>
                  <a:srgbClr val="0070C0"/>
                </a:solidFill>
                <a:effectLst/>
                <a:latin typeface="TT Norms Bold Italic" panose="02000503030000020003" pitchFamily="2" charset="0"/>
              </a:rPr>
              <a:t>В классе запланировано провести пять уроков в день, включая следующие предметы: биология (Б), физика (Ф), химия (Х), география (Г), Информатика (И). При этом география (Г) должна быть вторым уроком. </a:t>
            </a:r>
            <a:endParaRPr lang="ru-RU" sz="1400" b="1" i="1" dirty="0">
              <a:solidFill>
                <a:srgbClr val="0070C0"/>
              </a:solidFill>
              <a:latin typeface="TT Norms Bold Italic" panose="02000503030000020003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194F207-9BA2-D174-CDC3-A048FAA755D0}"/>
              </a:ext>
            </a:extLst>
          </p:cNvPr>
          <p:cNvSpPr txBox="1"/>
          <p:nvPr/>
        </p:nvSpPr>
        <p:spPr>
          <a:xfrm>
            <a:off x="363794" y="13247"/>
            <a:ext cx="114644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altLang="ru-RU" sz="3600" b="1" i="1" dirty="0">
                <a:latin typeface="TT Norms Bold Italic" panose="02000503030000020003" pitchFamily="2" charset="0"/>
                <a:ea typeface="Cambria Math" panose="02040503050406030204" pitchFamily="18" charset="0"/>
              </a:rPr>
              <a:t>Задача №2</a:t>
            </a:r>
            <a:endParaRPr lang="ru-RU" sz="1400" b="1" i="1" dirty="0">
              <a:latin typeface="TT Norms Bold Italic" panose="0200050303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64403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9C2096EA-68F2-75C1-BCA3-5D3758248358}"/>
              </a:ext>
            </a:extLst>
          </p:cNvPr>
          <p:cNvSpPr/>
          <p:nvPr/>
        </p:nvSpPr>
        <p:spPr>
          <a:xfrm>
            <a:off x="4281947" y="304800"/>
            <a:ext cx="2998839" cy="74725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Расписание уроков</a:t>
            </a:r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id="{DACB4853-1692-CFAC-CF03-DFEA1DCAD456}"/>
              </a:ext>
            </a:extLst>
          </p:cNvPr>
          <p:cNvSpPr/>
          <p:nvPr/>
        </p:nvSpPr>
        <p:spPr>
          <a:xfrm>
            <a:off x="2825032" y="893111"/>
            <a:ext cx="785577" cy="74725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Б</a:t>
            </a:r>
          </a:p>
        </p:txBody>
      </p: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8E62A2B0-CC3D-6314-6B48-683C331A3F90}"/>
              </a:ext>
            </a:extLst>
          </p:cNvPr>
          <p:cNvCxnSpPr>
            <a:cxnSpLocks/>
            <a:stCxn id="4" idx="1"/>
            <a:endCxn id="5" idx="0"/>
          </p:cNvCxnSpPr>
          <p:nvPr/>
        </p:nvCxnSpPr>
        <p:spPr>
          <a:xfrm flipH="1">
            <a:off x="3217821" y="678426"/>
            <a:ext cx="1064126" cy="214685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3C3475B4-9234-87B1-7669-4D57E7D9C33B}"/>
              </a:ext>
            </a:extLst>
          </p:cNvPr>
          <p:cNvSpPr txBox="1"/>
          <p:nvPr/>
        </p:nvSpPr>
        <p:spPr>
          <a:xfrm>
            <a:off x="7300958" y="3752391"/>
            <a:ext cx="4787271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altLang="ru-RU" sz="3200" b="1" i="1" dirty="0">
                <a:latin typeface="TT Norms Bold Italic" panose="02000503030000020003" pitchFamily="2" charset="0"/>
                <a:ea typeface="Cambria Math" panose="02040503050406030204" pitchFamily="18" charset="0"/>
              </a:rPr>
              <a:t>Продолжите дерево самостоятельно. </a:t>
            </a:r>
          </a:p>
          <a:p>
            <a:pPr algn="r"/>
            <a:r>
              <a:rPr lang="ru-RU" sz="3200" b="1" i="1" dirty="0">
                <a:latin typeface="TT Norms Bold Italic" panose="02000503030000020003" pitchFamily="2" charset="0"/>
                <a:ea typeface="Cambria Math" panose="02040503050406030204" pitchFamily="18" charset="0"/>
              </a:rPr>
              <a:t>Укажите сколько вариаций расписания может быть составлено</a:t>
            </a:r>
            <a:endParaRPr lang="ru-RU" sz="1200" b="1" i="1" dirty="0">
              <a:latin typeface="TT Norms Bold Italic" panose="02000503030000020003" pitchFamily="2" charset="0"/>
            </a:endParaRPr>
          </a:p>
        </p:txBody>
      </p:sp>
      <p:sp>
        <p:nvSpPr>
          <p:cNvPr id="11" name="Скругленный прямоугольник 10">
            <a:extLst>
              <a:ext uri="{FF2B5EF4-FFF2-40B4-BE49-F238E27FC236}">
                <a16:creationId xmlns:a16="http://schemas.microsoft.com/office/drawing/2014/main" id="{14B67741-0AA6-D970-7A4D-029717C61AA5}"/>
              </a:ext>
            </a:extLst>
          </p:cNvPr>
          <p:cNvSpPr/>
          <p:nvPr/>
        </p:nvSpPr>
        <p:spPr>
          <a:xfrm>
            <a:off x="2834089" y="1940549"/>
            <a:ext cx="785577" cy="74725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Г</a:t>
            </a:r>
          </a:p>
        </p:txBody>
      </p: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54082211-FC85-5172-126A-F7070962E181}"/>
              </a:ext>
            </a:extLst>
          </p:cNvPr>
          <p:cNvCxnSpPr>
            <a:cxnSpLocks/>
            <a:stCxn id="5" idx="2"/>
            <a:endCxn id="11" idx="0"/>
          </p:cNvCxnSpPr>
          <p:nvPr/>
        </p:nvCxnSpPr>
        <p:spPr>
          <a:xfrm>
            <a:off x="3217821" y="1640362"/>
            <a:ext cx="9057" cy="300187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Скругленный прямоугольник 18">
            <a:extLst>
              <a:ext uri="{FF2B5EF4-FFF2-40B4-BE49-F238E27FC236}">
                <a16:creationId xmlns:a16="http://schemas.microsoft.com/office/drawing/2014/main" id="{CF5180C0-72BA-B8DC-9E4B-F160E6A7021F}"/>
              </a:ext>
            </a:extLst>
          </p:cNvPr>
          <p:cNvSpPr/>
          <p:nvPr/>
        </p:nvSpPr>
        <p:spPr>
          <a:xfrm>
            <a:off x="813718" y="3372711"/>
            <a:ext cx="785577" cy="74725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Ф</a:t>
            </a:r>
          </a:p>
        </p:txBody>
      </p:sp>
      <p:sp>
        <p:nvSpPr>
          <p:cNvPr id="21" name="Скругленный прямоугольник 20">
            <a:extLst>
              <a:ext uri="{FF2B5EF4-FFF2-40B4-BE49-F238E27FC236}">
                <a16:creationId xmlns:a16="http://schemas.microsoft.com/office/drawing/2014/main" id="{1616CED3-E4F7-FB43-548B-225B01C1F3AC}"/>
              </a:ext>
            </a:extLst>
          </p:cNvPr>
          <p:cNvSpPr/>
          <p:nvPr/>
        </p:nvSpPr>
        <p:spPr>
          <a:xfrm>
            <a:off x="2834090" y="3393175"/>
            <a:ext cx="785577" cy="74725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Х</a:t>
            </a:r>
          </a:p>
        </p:txBody>
      </p:sp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69CDA28-E0BA-F7F8-B608-56451126FEF1}"/>
              </a:ext>
            </a:extLst>
          </p:cNvPr>
          <p:cNvSpPr/>
          <p:nvPr/>
        </p:nvSpPr>
        <p:spPr>
          <a:xfrm>
            <a:off x="5174439" y="1566923"/>
            <a:ext cx="785577" cy="74725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Ф</a:t>
            </a:r>
          </a:p>
        </p:txBody>
      </p:sp>
      <p:cxnSp>
        <p:nvCxnSpPr>
          <p:cNvPr id="27" name="Прямая со стрелкой 26">
            <a:extLst>
              <a:ext uri="{FF2B5EF4-FFF2-40B4-BE49-F238E27FC236}">
                <a16:creationId xmlns:a16="http://schemas.microsoft.com/office/drawing/2014/main" id="{39DBEF1A-0489-38AE-6F00-26D5E4B1B011}"/>
              </a:ext>
            </a:extLst>
          </p:cNvPr>
          <p:cNvCxnSpPr>
            <a:cxnSpLocks/>
            <a:stCxn id="4" idx="2"/>
            <a:endCxn id="22" idx="0"/>
          </p:cNvCxnSpPr>
          <p:nvPr/>
        </p:nvCxnSpPr>
        <p:spPr>
          <a:xfrm flipH="1">
            <a:off x="5567228" y="1052051"/>
            <a:ext cx="214139" cy="514872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>
            <a:extLst>
              <a:ext uri="{FF2B5EF4-FFF2-40B4-BE49-F238E27FC236}">
                <a16:creationId xmlns:a16="http://schemas.microsoft.com/office/drawing/2014/main" id="{4F15F5C2-62E2-AEFF-7834-B6C2C9D19038}"/>
              </a:ext>
            </a:extLst>
          </p:cNvPr>
          <p:cNvCxnSpPr>
            <a:cxnSpLocks/>
            <a:stCxn id="11" idx="2"/>
            <a:endCxn id="19" idx="0"/>
          </p:cNvCxnSpPr>
          <p:nvPr/>
        </p:nvCxnSpPr>
        <p:spPr>
          <a:xfrm flipH="1">
            <a:off x="1206507" y="2687800"/>
            <a:ext cx="2020371" cy="684911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Скругленный прямоугольник 40">
            <a:extLst>
              <a:ext uri="{FF2B5EF4-FFF2-40B4-BE49-F238E27FC236}">
                <a16:creationId xmlns:a16="http://schemas.microsoft.com/office/drawing/2014/main" id="{1843ACE0-01C0-CE3A-5DD8-7A8BC0D6CAB1}"/>
              </a:ext>
            </a:extLst>
          </p:cNvPr>
          <p:cNvSpPr/>
          <p:nvPr/>
        </p:nvSpPr>
        <p:spPr>
          <a:xfrm>
            <a:off x="5067524" y="3372710"/>
            <a:ext cx="785577" cy="74725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И</a:t>
            </a:r>
          </a:p>
        </p:txBody>
      </p:sp>
      <p:cxnSp>
        <p:nvCxnSpPr>
          <p:cNvPr id="43" name="Прямая со стрелкой 42">
            <a:extLst>
              <a:ext uri="{FF2B5EF4-FFF2-40B4-BE49-F238E27FC236}">
                <a16:creationId xmlns:a16="http://schemas.microsoft.com/office/drawing/2014/main" id="{EBC5E2B6-E6F3-E489-17CE-5495911847B7}"/>
              </a:ext>
            </a:extLst>
          </p:cNvPr>
          <p:cNvCxnSpPr>
            <a:cxnSpLocks/>
            <a:stCxn id="11" idx="2"/>
            <a:endCxn id="21" idx="0"/>
          </p:cNvCxnSpPr>
          <p:nvPr/>
        </p:nvCxnSpPr>
        <p:spPr>
          <a:xfrm>
            <a:off x="3226878" y="2687800"/>
            <a:ext cx="1" cy="705375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>
            <a:extLst>
              <a:ext uri="{FF2B5EF4-FFF2-40B4-BE49-F238E27FC236}">
                <a16:creationId xmlns:a16="http://schemas.microsoft.com/office/drawing/2014/main" id="{48DA9D8F-BF41-7432-CB81-479E6226F884}"/>
              </a:ext>
            </a:extLst>
          </p:cNvPr>
          <p:cNvCxnSpPr>
            <a:cxnSpLocks/>
            <a:stCxn id="11" idx="2"/>
            <a:endCxn id="41" idx="0"/>
          </p:cNvCxnSpPr>
          <p:nvPr/>
        </p:nvCxnSpPr>
        <p:spPr>
          <a:xfrm>
            <a:off x="3226878" y="2687800"/>
            <a:ext cx="2233435" cy="68491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id="{641D2E39-D2B2-7C27-1548-90D08C790CED}"/>
              </a:ext>
            </a:extLst>
          </p:cNvPr>
          <p:cNvSpPr/>
          <p:nvPr/>
        </p:nvSpPr>
        <p:spPr>
          <a:xfrm>
            <a:off x="28141" y="4576393"/>
            <a:ext cx="785577" cy="74725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Х</a:t>
            </a:r>
          </a:p>
        </p:txBody>
      </p:sp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74A0E5D0-1926-B835-DD9E-B3E5D0EE2507}"/>
              </a:ext>
            </a:extLst>
          </p:cNvPr>
          <p:cNvCxnSpPr>
            <a:cxnSpLocks/>
            <a:stCxn id="19" idx="2"/>
          </p:cNvCxnSpPr>
          <p:nvPr/>
        </p:nvCxnSpPr>
        <p:spPr>
          <a:xfrm flipH="1">
            <a:off x="464921" y="4119962"/>
            <a:ext cx="741586" cy="445363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кругленный прямоугольник 13">
            <a:extLst>
              <a:ext uri="{FF2B5EF4-FFF2-40B4-BE49-F238E27FC236}">
                <a16:creationId xmlns:a16="http://schemas.microsoft.com/office/drawing/2014/main" id="{02BA2B51-17D6-4EC5-3162-CC368D803D16}"/>
              </a:ext>
            </a:extLst>
          </p:cNvPr>
          <p:cNvSpPr/>
          <p:nvPr/>
        </p:nvSpPr>
        <p:spPr>
          <a:xfrm>
            <a:off x="1052703" y="4576393"/>
            <a:ext cx="785577" cy="74725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И</a:t>
            </a:r>
          </a:p>
        </p:txBody>
      </p: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28FF11C5-953B-4C79-D5A3-344855D4DC2F}"/>
              </a:ext>
            </a:extLst>
          </p:cNvPr>
          <p:cNvCxnSpPr>
            <a:cxnSpLocks/>
            <a:stCxn id="19" idx="2"/>
            <a:endCxn id="14" idx="0"/>
          </p:cNvCxnSpPr>
          <p:nvPr/>
        </p:nvCxnSpPr>
        <p:spPr>
          <a:xfrm>
            <a:off x="1206507" y="4119962"/>
            <a:ext cx="238985" cy="456431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Скругленный прямоугольник 24">
            <a:extLst>
              <a:ext uri="{FF2B5EF4-FFF2-40B4-BE49-F238E27FC236}">
                <a16:creationId xmlns:a16="http://schemas.microsoft.com/office/drawing/2014/main" id="{2B4A0CDF-D1F6-FED9-33D2-9C63CE39263D}"/>
              </a:ext>
            </a:extLst>
          </p:cNvPr>
          <p:cNvSpPr/>
          <p:nvPr/>
        </p:nvSpPr>
        <p:spPr>
          <a:xfrm>
            <a:off x="50137" y="5644324"/>
            <a:ext cx="785577" cy="74725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И</a:t>
            </a:r>
          </a:p>
        </p:txBody>
      </p:sp>
      <p:cxnSp>
        <p:nvCxnSpPr>
          <p:cNvPr id="26" name="Прямая со стрелкой 25">
            <a:extLst>
              <a:ext uri="{FF2B5EF4-FFF2-40B4-BE49-F238E27FC236}">
                <a16:creationId xmlns:a16="http://schemas.microsoft.com/office/drawing/2014/main" id="{444BFE70-913F-E208-6E14-BE63AC8342AC}"/>
              </a:ext>
            </a:extLst>
          </p:cNvPr>
          <p:cNvCxnSpPr>
            <a:cxnSpLocks/>
            <a:stCxn id="7" idx="2"/>
            <a:endCxn id="25" idx="0"/>
          </p:cNvCxnSpPr>
          <p:nvPr/>
        </p:nvCxnSpPr>
        <p:spPr>
          <a:xfrm>
            <a:off x="420930" y="5323644"/>
            <a:ext cx="21996" cy="32068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Скругленный прямоугольник 29">
            <a:extLst>
              <a:ext uri="{FF2B5EF4-FFF2-40B4-BE49-F238E27FC236}">
                <a16:creationId xmlns:a16="http://schemas.microsoft.com/office/drawing/2014/main" id="{BB085DCD-FEC9-6C88-D1B1-E9C941186735}"/>
              </a:ext>
            </a:extLst>
          </p:cNvPr>
          <p:cNvSpPr/>
          <p:nvPr/>
        </p:nvSpPr>
        <p:spPr>
          <a:xfrm>
            <a:off x="1065694" y="5644324"/>
            <a:ext cx="785577" cy="74725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Х</a:t>
            </a:r>
          </a:p>
        </p:txBody>
      </p:sp>
      <p:cxnSp>
        <p:nvCxnSpPr>
          <p:cNvPr id="32" name="Прямая со стрелкой 31">
            <a:extLst>
              <a:ext uri="{FF2B5EF4-FFF2-40B4-BE49-F238E27FC236}">
                <a16:creationId xmlns:a16="http://schemas.microsoft.com/office/drawing/2014/main" id="{E8468986-1B0F-03EA-5DC9-8F8F1B5A32E2}"/>
              </a:ext>
            </a:extLst>
          </p:cNvPr>
          <p:cNvCxnSpPr>
            <a:cxnSpLocks/>
          </p:cNvCxnSpPr>
          <p:nvPr/>
        </p:nvCxnSpPr>
        <p:spPr>
          <a:xfrm>
            <a:off x="1447485" y="5312575"/>
            <a:ext cx="21996" cy="32068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Скругленный прямоугольник 34">
            <a:extLst>
              <a:ext uri="{FF2B5EF4-FFF2-40B4-BE49-F238E27FC236}">
                <a16:creationId xmlns:a16="http://schemas.microsoft.com/office/drawing/2014/main" id="{56B69E9C-D750-D343-10E6-9CEA89EF35E7}"/>
              </a:ext>
            </a:extLst>
          </p:cNvPr>
          <p:cNvSpPr/>
          <p:nvPr/>
        </p:nvSpPr>
        <p:spPr>
          <a:xfrm>
            <a:off x="2231068" y="4565324"/>
            <a:ext cx="785577" cy="74725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Ф</a:t>
            </a:r>
          </a:p>
        </p:txBody>
      </p:sp>
      <p:sp>
        <p:nvSpPr>
          <p:cNvPr id="36" name="Скругленный прямоугольник 35">
            <a:extLst>
              <a:ext uri="{FF2B5EF4-FFF2-40B4-BE49-F238E27FC236}">
                <a16:creationId xmlns:a16="http://schemas.microsoft.com/office/drawing/2014/main" id="{DE3C4F0E-63EB-1C98-5405-8A90FE5684CA}"/>
              </a:ext>
            </a:extLst>
          </p:cNvPr>
          <p:cNvSpPr/>
          <p:nvPr/>
        </p:nvSpPr>
        <p:spPr>
          <a:xfrm>
            <a:off x="3409432" y="4565323"/>
            <a:ext cx="785577" cy="74725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И</a:t>
            </a:r>
          </a:p>
        </p:txBody>
      </p:sp>
      <p:cxnSp>
        <p:nvCxnSpPr>
          <p:cNvPr id="38" name="Прямая со стрелкой 37">
            <a:extLst>
              <a:ext uri="{FF2B5EF4-FFF2-40B4-BE49-F238E27FC236}">
                <a16:creationId xmlns:a16="http://schemas.microsoft.com/office/drawing/2014/main" id="{C670EC76-CD10-A7E9-7620-6DB1131A3535}"/>
              </a:ext>
            </a:extLst>
          </p:cNvPr>
          <p:cNvCxnSpPr>
            <a:cxnSpLocks/>
            <a:stCxn id="21" idx="2"/>
            <a:endCxn id="36" idx="0"/>
          </p:cNvCxnSpPr>
          <p:nvPr/>
        </p:nvCxnSpPr>
        <p:spPr>
          <a:xfrm>
            <a:off x="3226879" y="4140426"/>
            <a:ext cx="575342" cy="424897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>
            <a:extLst>
              <a:ext uri="{FF2B5EF4-FFF2-40B4-BE49-F238E27FC236}">
                <a16:creationId xmlns:a16="http://schemas.microsoft.com/office/drawing/2014/main" id="{27098302-C007-4F07-7993-67757E8E0611}"/>
              </a:ext>
            </a:extLst>
          </p:cNvPr>
          <p:cNvCxnSpPr>
            <a:cxnSpLocks/>
            <a:stCxn id="21" idx="2"/>
            <a:endCxn id="35" idx="0"/>
          </p:cNvCxnSpPr>
          <p:nvPr/>
        </p:nvCxnSpPr>
        <p:spPr>
          <a:xfrm flipH="1">
            <a:off x="2623857" y="4140426"/>
            <a:ext cx="603022" cy="424898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Скругленный прямоугольник 45">
            <a:extLst>
              <a:ext uri="{FF2B5EF4-FFF2-40B4-BE49-F238E27FC236}">
                <a16:creationId xmlns:a16="http://schemas.microsoft.com/office/drawing/2014/main" id="{CE0A9B68-703C-84F8-13AE-15292F8226FD}"/>
              </a:ext>
            </a:extLst>
          </p:cNvPr>
          <p:cNvSpPr/>
          <p:nvPr/>
        </p:nvSpPr>
        <p:spPr>
          <a:xfrm>
            <a:off x="2246053" y="5644324"/>
            <a:ext cx="785577" cy="74725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И</a:t>
            </a:r>
          </a:p>
        </p:txBody>
      </p:sp>
      <p:cxnSp>
        <p:nvCxnSpPr>
          <p:cNvPr id="48" name="Прямая со стрелкой 47">
            <a:extLst>
              <a:ext uri="{FF2B5EF4-FFF2-40B4-BE49-F238E27FC236}">
                <a16:creationId xmlns:a16="http://schemas.microsoft.com/office/drawing/2014/main" id="{23134EBE-95F3-6B93-89AB-D57508522560}"/>
              </a:ext>
            </a:extLst>
          </p:cNvPr>
          <p:cNvCxnSpPr>
            <a:cxnSpLocks/>
            <a:stCxn id="35" idx="2"/>
            <a:endCxn id="46" idx="0"/>
          </p:cNvCxnSpPr>
          <p:nvPr/>
        </p:nvCxnSpPr>
        <p:spPr>
          <a:xfrm>
            <a:off x="2623857" y="5312575"/>
            <a:ext cx="14985" cy="331749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Скругленный прямоугольник 50">
            <a:extLst>
              <a:ext uri="{FF2B5EF4-FFF2-40B4-BE49-F238E27FC236}">
                <a16:creationId xmlns:a16="http://schemas.microsoft.com/office/drawing/2014/main" id="{D00537F0-6F4A-5044-1B77-DEF0AAEBC1DE}"/>
              </a:ext>
            </a:extLst>
          </p:cNvPr>
          <p:cNvSpPr/>
          <p:nvPr/>
        </p:nvSpPr>
        <p:spPr>
          <a:xfrm>
            <a:off x="3409432" y="5633255"/>
            <a:ext cx="785577" cy="74725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Ф</a:t>
            </a:r>
          </a:p>
        </p:txBody>
      </p:sp>
      <p:cxnSp>
        <p:nvCxnSpPr>
          <p:cNvPr id="52" name="Прямая со стрелкой 51">
            <a:extLst>
              <a:ext uri="{FF2B5EF4-FFF2-40B4-BE49-F238E27FC236}">
                <a16:creationId xmlns:a16="http://schemas.microsoft.com/office/drawing/2014/main" id="{3257D3E7-1083-10C9-0F55-9D4DA5447E42}"/>
              </a:ext>
            </a:extLst>
          </p:cNvPr>
          <p:cNvCxnSpPr>
            <a:cxnSpLocks/>
            <a:stCxn id="36" idx="2"/>
            <a:endCxn id="51" idx="0"/>
          </p:cNvCxnSpPr>
          <p:nvPr/>
        </p:nvCxnSpPr>
        <p:spPr>
          <a:xfrm>
            <a:off x="3802221" y="5312574"/>
            <a:ext cx="0" cy="320681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Скругленный прямоугольник 59">
            <a:extLst>
              <a:ext uri="{FF2B5EF4-FFF2-40B4-BE49-F238E27FC236}">
                <a16:creationId xmlns:a16="http://schemas.microsoft.com/office/drawing/2014/main" id="{69BDD867-565D-70C0-93E6-B65078A197FA}"/>
              </a:ext>
            </a:extLst>
          </p:cNvPr>
          <p:cNvSpPr/>
          <p:nvPr/>
        </p:nvSpPr>
        <p:spPr>
          <a:xfrm>
            <a:off x="4522924" y="4549333"/>
            <a:ext cx="785577" cy="74725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Ф</a:t>
            </a:r>
          </a:p>
        </p:txBody>
      </p:sp>
      <p:sp>
        <p:nvSpPr>
          <p:cNvPr id="61" name="Скругленный прямоугольник 60">
            <a:extLst>
              <a:ext uri="{FF2B5EF4-FFF2-40B4-BE49-F238E27FC236}">
                <a16:creationId xmlns:a16="http://schemas.microsoft.com/office/drawing/2014/main" id="{70F53D94-7090-2237-F47E-CB2C0AB58B0B}"/>
              </a:ext>
            </a:extLst>
          </p:cNvPr>
          <p:cNvSpPr/>
          <p:nvPr/>
        </p:nvSpPr>
        <p:spPr>
          <a:xfrm>
            <a:off x="5834054" y="4523448"/>
            <a:ext cx="785577" cy="74725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Х</a:t>
            </a:r>
          </a:p>
        </p:txBody>
      </p:sp>
      <p:cxnSp>
        <p:nvCxnSpPr>
          <p:cNvPr id="62" name="Прямая со стрелкой 61">
            <a:extLst>
              <a:ext uri="{FF2B5EF4-FFF2-40B4-BE49-F238E27FC236}">
                <a16:creationId xmlns:a16="http://schemas.microsoft.com/office/drawing/2014/main" id="{65FAE9D1-9C34-7313-544F-873EAF32C359}"/>
              </a:ext>
            </a:extLst>
          </p:cNvPr>
          <p:cNvCxnSpPr>
            <a:cxnSpLocks/>
            <a:stCxn id="41" idx="2"/>
            <a:endCxn id="60" idx="0"/>
          </p:cNvCxnSpPr>
          <p:nvPr/>
        </p:nvCxnSpPr>
        <p:spPr>
          <a:xfrm flipH="1">
            <a:off x="4915713" y="4119961"/>
            <a:ext cx="544600" cy="429372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>
            <a:extLst>
              <a:ext uri="{FF2B5EF4-FFF2-40B4-BE49-F238E27FC236}">
                <a16:creationId xmlns:a16="http://schemas.microsoft.com/office/drawing/2014/main" id="{793F4672-B93C-5299-F02D-33934654D432}"/>
              </a:ext>
            </a:extLst>
          </p:cNvPr>
          <p:cNvCxnSpPr>
            <a:cxnSpLocks/>
            <a:stCxn id="41" idx="2"/>
            <a:endCxn id="61" idx="0"/>
          </p:cNvCxnSpPr>
          <p:nvPr/>
        </p:nvCxnSpPr>
        <p:spPr>
          <a:xfrm>
            <a:off x="5460313" y="4119961"/>
            <a:ext cx="766530" cy="403487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Скругленный прямоугольник 67">
            <a:extLst>
              <a:ext uri="{FF2B5EF4-FFF2-40B4-BE49-F238E27FC236}">
                <a16:creationId xmlns:a16="http://schemas.microsoft.com/office/drawing/2014/main" id="{6A3E2F27-63FF-4711-8A30-92CD62F299DF}"/>
              </a:ext>
            </a:extLst>
          </p:cNvPr>
          <p:cNvSpPr/>
          <p:nvPr/>
        </p:nvSpPr>
        <p:spPr>
          <a:xfrm>
            <a:off x="4522924" y="5622398"/>
            <a:ext cx="785577" cy="74725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Х</a:t>
            </a:r>
          </a:p>
        </p:txBody>
      </p:sp>
      <p:sp>
        <p:nvSpPr>
          <p:cNvPr id="69" name="Скругленный прямоугольник 68">
            <a:extLst>
              <a:ext uri="{FF2B5EF4-FFF2-40B4-BE49-F238E27FC236}">
                <a16:creationId xmlns:a16="http://schemas.microsoft.com/office/drawing/2014/main" id="{9B7BDE88-DB79-C11F-3D95-F9C3F46D1C98}"/>
              </a:ext>
            </a:extLst>
          </p:cNvPr>
          <p:cNvSpPr/>
          <p:nvPr/>
        </p:nvSpPr>
        <p:spPr>
          <a:xfrm>
            <a:off x="5851760" y="5618439"/>
            <a:ext cx="785577" cy="74725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Ф</a:t>
            </a:r>
          </a:p>
        </p:txBody>
      </p:sp>
      <p:cxnSp>
        <p:nvCxnSpPr>
          <p:cNvPr id="70" name="Прямая со стрелкой 69">
            <a:extLst>
              <a:ext uri="{FF2B5EF4-FFF2-40B4-BE49-F238E27FC236}">
                <a16:creationId xmlns:a16="http://schemas.microsoft.com/office/drawing/2014/main" id="{03591D90-DB3F-EC33-D079-0E5AA10BF9CB}"/>
              </a:ext>
            </a:extLst>
          </p:cNvPr>
          <p:cNvCxnSpPr>
            <a:cxnSpLocks/>
            <a:stCxn id="60" idx="2"/>
            <a:endCxn id="68" idx="0"/>
          </p:cNvCxnSpPr>
          <p:nvPr/>
        </p:nvCxnSpPr>
        <p:spPr>
          <a:xfrm>
            <a:off x="4915713" y="5296584"/>
            <a:ext cx="0" cy="325814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 стрелкой 72">
            <a:extLst>
              <a:ext uri="{FF2B5EF4-FFF2-40B4-BE49-F238E27FC236}">
                <a16:creationId xmlns:a16="http://schemas.microsoft.com/office/drawing/2014/main" id="{0E1426C8-C7FA-0F14-257B-B7814EE9EBB4}"/>
              </a:ext>
            </a:extLst>
          </p:cNvPr>
          <p:cNvCxnSpPr>
            <a:cxnSpLocks/>
            <a:stCxn id="61" idx="2"/>
            <a:endCxn id="69" idx="0"/>
          </p:cNvCxnSpPr>
          <p:nvPr/>
        </p:nvCxnSpPr>
        <p:spPr>
          <a:xfrm>
            <a:off x="6226843" y="5270699"/>
            <a:ext cx="17706" cy="34774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 стрелкой 89">
            <a:extLst>
              <a:ext uri="{FF2B5EF4-FFF2-40B4-BE49-F238E27FC236}">
                <a16:creationId xmlns:a16="http://schemas.microsoft.com/office/drawing/2014/main" id="{E95D4BD4-448E-B509-847D-9D4D4EFC41A6}"/>
              </a:ext>
            </a:extLst>
          </p:cNvPr>
          <p:cNvCxnSpPr>
            <a:cxnSpLocks/>
            <a:endCxn id="93" idx="0"/>
          </p:cNvCxnSpPr>
          <p:nvPr/>
        </p:nvCxnSpPr>
        <p:spPr>
          <a:xfrm>
            <a:off x="6174156" y="1052051"/>
            <a:ext cx="1106630" cy="521056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Скругленный прямоугольник 92">
            <a:extLst>
              <a:ext uri="{FF2B5EF4-FFF2-40B4-BE49-F238E27FC236}">
                <a16:creationId xmlns:a16="http://schemas.microsoft.com/office/drawing/2014/main" id="{28107AE6-361B-3879-38A9-2F2FD3518BFF}"/>
              </a:ext>
            </a:extLst>
          </p:cNvPr>
          <p:cNvSpPr/>
          <p:nvPr/>
        </p:nvSpPr>
        <p:spPr>
          <a:xfrm>
            <a:off x="6887997" y="1573107"/>
            <a:ext cx="785577" cy="74725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Х</a:t>
            </a:r>
          </a:p>
        </p:txBody>
      </p:sp>
    </p:spTree>
    <p:extLst>
      <p:ext uri="{BB962C8B-B14F-4D97-AF65-F5344CB8AC3E}">
        <p14:creationId xmlns:p14="http://schemas.microsoft.com/office/powerpoint/2010/main" val="3833126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9" grpId="0" animBg="1"/>
      <p:bldP spid="21" grpId="0" animBg="1"/>
      <p:bldP spid="22" grpId="0" animBg="1"/>
      <p:bldP spid="41" grpId="0" animBg="1"/>
      <p:bldP spid="7" grpId="0" animBg="1"/>
      <p:bldP spid="14" grpId="0" animBg="1"/>
      <p:bldP spid="25" grpId="0" animBg="1"/>
      <p:bldP spid="30" grpId="0" animBg="1"/>
      <p:bldP spid="35" grpId="0" animBg="1"/>
      <p:bldP spid="36" grpId="0" animBg="1"/>
      <p:bldP spid="46" grpId="0" animBg="1"/>
      <p:bldP spid="51" grpId="0" animBg="1"/>
      <p:bldP spid="60" grpId="0" animBg="1"/>
      <p:bldP spid="61" grpId="0" animBg="1"/>
      <p:bldP spid="68" grpId="0" animBg="1"/>
      <p:bldP spid="69" grpId="0" animBg="1"/>
      <p:bldP spid="9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FA49428-D7BD-2F5F-8CEE-2638A2B972AF}"/>
              </a:ext>
            </a:extLst>
          </p:cNvPr>
          <p:cNvSpPr txBox="1"/>
          <p:nvPr/>
        </p:nvSpPr>
        <p:spPr>
          <a:xfrm>
            <a:off x="1205345" y="169130"/>
            <a:ext cx="97813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ru-RU" sz="2800" b="1" i="1" u="none" strike="noStrike" dirty="0">
              <a:solidFill>
                <a:srgbClr val="2945A4"/>
              </a:solidFill>
              <a:effectLst/>
              <a:latin typeface="TT Norms Bold Italic" panose="02000503030000020003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14C749E-7598-23EC-7733-2B23391E6B1D}"/>
              </a:ext>
            </a:extLst>
          </p:cNvPr>
          <p:cNvSpPr txBox="1"/>
          <p:nvPr/>
        </p:nvSpPr>
        <p:spPr>
          <a:xfrm>
            <a:off x="3031933" y="13362"/>
            <a:ext cx="612813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i="1" u="none" strike="noStrike" dirty="0">
                <a:solidFill>
                  <a:srgbClr val="2945A4"/>
                </a:solidFill>
                <a:effectLst/>
                <a:latin typeface="TT Norms Bold Italic" panose="02000503030000020003" pitchFamily="2" charset="0"/>
              </a:rPr>
              <a:t>Домашнее задание</a:t>
            </a:r>
            <a:endParaRPr lang="ru-RU" sz="3600" b="1" i="1" dirty="0">
              <a:solidFill>
                <a:srgbClr val="2945A4"/>
              </a:solidFill>
              <a:latin typeface="TT Norms Bold Italic" panose="02000503030000020003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EE4C769-0551-0BFD-472F-AD9B12E5C9F4}"/>
              </a:ext>
            </a:extLst>
          </p:cNvPr>
          <p:cNvSpPr txBox="1"/>
          <p:nvPr/>
        </p:nvSpPr>
        <p:spPr>
          <a:xfrm>
            <a:off x="1790697" y="1213512"/>
            <a:ext cx="861060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i="1" u="none" strike="noStrike" dirty="0">
                <a:solidFill>
                  <a:srgbClr val="2945A4"/>
                </a:solidFill>
                <a:effectLst/>
                <a:latin typeface="TT Norms Bold Italic" panose="02000503030000020003" pitchFamily="2" charset="0"/>
              </a:rPr>
              <a:t>Составить и оформить в видео дерева свою семейную родословную</a:t>
            </a:r>
            <a:endParaRPr lang="ru-RU" sz="3600" b="1" i="1" dirty="0">
              <a:solidFill>
                <a:srgbClr val="2945A4"/>
              </a:solidFill>
              <a:latin typeface="TT Norms Bold Italic" panose="02000503030000020003" pitchFamily="2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5AC3BAE-52BC-A8B8-7E0A-C36E3C4771A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7474" y="2935003"/>
            <a:ext cx="4937051" cy="3538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647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FA49428-D7BD-2F5F-8CEE-2638A2B972AF}"/>
              </a:ext>
            </a:extLst>
          </p:cNvPr>
          <p:cNvSpPr txBox="1"/>
          <p:nvPr/>
        </p:nvSpPr>
        <p:spPr>
          <a:xfrm>
            <a:off x="1205345" y="2304485"/>
            <a:ext cx="978131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800" b="1" i="1" dirty="0">
                <a:solidFill>
                  <a:srgbClr val="0070C0"/>
                </a:solidFill>
                <a:effectLst/>
                <a:latin typeface="TT Norms ExtraBold Italic" panose="02000503030000020003" pitchFamily="2" charset="0"/>
                <a:ea typeface="Calibri" panose="020F0502020204030204" pitchFamily="34" charset="0"/>
              </a:rPr>
              <a:t>Дерево. Перебор вариантов с помощью дерева</a:t>
            </a:r>
            <a:r>
              <a:rPr lang="ru-RU" sz="4800" b="1" i="1" dirty="0">
                <a:solidFill>
                  <a:srgbClr val="0070C0"/>
                </a:solidFill>
                <a:effectLst/>
                <a:latin typeface="TT Norms ExtraBold Italic" panose="02000503030000020003" pitchFamily="2" charset="0"/>
              </a:rPr>
              <a:t> </a:t>
            </a:r>
            <a:endParaRPr lang="ru-RU" sz="4400" b="1" i="1" u="none" strike="noStrike" dirty="0">
              <a:solidFill>
                <a:srgbClr val="0070C0"/>
              </a:solidFill>
              <a:effectLst/>
              <a:latin typeface="TT Norms ExtraBold Italic" panose="02000503030000020003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DA4A1F7-0F4B-5FA9-D8E2-F55232F08BE0}"/>
              </a:ext>
            </a:extLst>
          </p:cNvPr>
          <p:cNvSpPr txBox="1"/>
          <p:nvPr/>
        </p:nvSpPr>
        <p:spPr>
          <a:xfrm>
            <a:off x="4910579" y="193963"/>
            <a:ext cx="26901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T Norms Regular" panose="02000503030000020003" pitchFamily="2" charset="0"/>
              </a:rPr>
              <a:t>МБОУ Шарангская СШ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49194D-2155-6A6E-F662-36B6F7D11463}"/>
              </a:ext>
            </a:extLst>
          </p:cNvPr>
          <p:cNvSpPr txBox="1"/>
          <p:nvPr/>
        </p:nvSpPr>
        <p:spPr>
          <a:xfrm>
            <a:off x="3624810" y="5925372"/>
            <a:ext cx="49423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>
                <a:latin typeface="TT Norms Regular" panose="02000503030000020003" pitchFamily="2" charset="0"/>
              </a:rPr>
              <a:t>Автор: Видякин А. С. (Учитель информатики)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F3A01A1-81EA-7C5C-074A-F4D0C5D5FF93}"/>
              </a:ext>
            </a:extLst>
          </p:cNvPr>
          <p:cNvSpPr txBox="1"/>
          <p:nvPr/>
        </p:nvSpPr>
        <p:spPr>
          <a:xfrm>
            <a:off x="5616543" y="6294704"/>
            <a:ext cx="9589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>
                <a:latin typeface="TT Norms Regular" panose="02000503030000020003" pitchFamily="2" charset="0"/>
              </a:rPr>
              <a:t>2024 г.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388274B-0C87-6EF0-8E6E-D36826B6B7B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38" y="86917"/>
            <a:ext cx="1020127" cy="103632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1D42EE36-F19D-8048-D0E0-C856684A8C0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70073" y="5120640"/>
            <a:ext cx="1521927" cy="1737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3764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C4110D5-2D44-942B-6607-3442E224153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CDA2469-D5A8-189D-402A-50D3E4EC81AA}"/>
              </a:ext>
            </a:extLst>
          </p:cNvPr>
          <p:cNvSpPr txBox="1"/>
          <p:nvPr/>
        </p:nvSpPr>
        <p:spPr>
          <a:xfrm>
            <a:off x="5943600" y="169130"/>
            <a:ext cx="614446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3600" b="1" i="1" u="none" strike="noStrike" dirty="0">
                <a:solidFill>
                  <a:srgbClr val="2945A4"/>
                </a:solidFill>
                <a:effectLst/>
                <a:latin typeface="TT Norms Bold Italic" panose="02000503030000020003" pitchFamily="2" charset="0"/>
              </a:rPr>
              <a:t>Помоги Пете подобрать стильный </a:t>
            </a:r>
            <a:r>
              <a:rPr lang="ru-RU" sz="3600" b="1" i="1" u="none" strike="noStrike" dirty="0" err="1">
                <a:solidFill>
                  <a:srgbClr val="2945A4"/>
                </a:solidFill>
                <a:effectLst/>
                <a:latin typeface="TT Norms Bold Italic" panose="02000503030000020003" pitchFamily="2" charset="0"/>
              </a:rPr>
              <a:t>аутфит</a:t>
            </a:r>
            <a:r>
              <a:rPr lang="ru-RU" sz="3600" b="1" i="1" u="none" strike="noStrike" dirty="0">
                <a:solidFill>
                  <a:srgbClr val="2945A4"/>
                </a:solidFill>
                <a:effectLst/>
                <a:latin typeface="TT Norms Bold Italic" panose="02000503030000020003" pitchFamily="2" charset="0"/>
              </a:rPr>
              <a:t> в школу</a:t>
            </a:r>
            <a:endParaRPr lang="ru-RU" sz="3600" b="1" i="1" dirty="0">
              <a:solidFill>
                <a:srgbClr val="2945A4"/>
              </a:solidFill>
              <a:latin typeface="TT Norms Bold Italic" panose="0200050303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02801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5" name="Прямая соединительная линия 114">
            <a:extLst>
              <a:ext uri="{FF2B5EF4-FFF2-40B4-BE49-F238E27FC236}">
                <a16:creationId xmlns:a16="http://schemas.microsoft.com/office/drawing/2014/main" id="{DC8758E8-4C05-0C1A-F5DD-0EA57F128D8C}"/>
              </a:ext>
            </a:extLst>
          </p:cNvPr>
          <p:cNvCxnSpPr>
            <a:cxnSpLocks/>
          </p:cNvCxnSpPr>
          <p:nvPr/>
        </p:nvCxnSpPr>
        <p:spPr>
          <a:xfrm flipH="1" flipV="1">
            <a:off x="9972675" y="1758950"/>
            <a:ext cx="828675" cy="22225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Прямая соединительная линия 115">
            <a:extLst>
              <a:ext uri="{FF2B5EF4-FFF2-40B4-BE49-F238E27FC236}">
                <a16:creationId xmlns:a16="http://schemas.microsoft.com/office/drawing/2014/main" id="{279ED4FD-269D-8BF1-0440-762420591622}"/>
              </a:ext>
            </a:extLst>
          </p:cNvPr>
          <p:cNvCxnSpPr>
            <a:cxnSpLocks/>
          </p:cNvCxnSpPr>
          <p:nvPr/>
        </p:nvCxnSpPr>
        <p:spPr>
          <a:xfrm flipH="1" flipV="1">
            <a:off x="9028113" y="1290637"/>
            <a:ext cx="944562" cy="468313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Прямая соединительная линия 113">
            <a:extLst>
              <a:ext uri="{FF2B5EF4-FFF2-40B4-BE49-F238E27FC236}">
                <a16:creationId xmlns:a16="http://schemas.microsoft.com/office/drawing/2014/main" id="{C11CD73D-2510-5BD3-9762-83E18B31B892}"/>
              </a:ext>
            </a:extLst>
          </p:cNvPr>
          <p:cNvCxnSpPr>
            <a:cxnSpLocks/>
          </p:cNvCxnSpPr>
          <p:nvPr/>
        </p:nvCxnSpPr>
        <p:spPr>
          <a:xfrm>
            <a:off x="7886700" y="2032000"/>
            <a:ext cx="889000" cy="2159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Прямая соединительная линия 110">
            <a:extLst>
              <a:ext uri="{FF2B5EF4-FFF2-40B4-BE49-F238E27FC236}">
                <a16:creationId xmlns:a16="http://schemas.microsoft.com/office/drawing/2014/main" id="{4847018C-6B0E-9493-2370-3CDDD1438479}"/>
              </a:ext>
            </a:extLst>
          </p:cNvPr>
          <p:cNvCxnSpPr>
            <a:cxnSpLocks/>
          </p:cNvCxnSpPr>
          <p:nvPr/>
        </p:nvCxnSpPr>
        <p:spPr>
          <a:xfrm flipH="1">
            <a:off x="8978900" y="361951"/>
            <a:ext cx="1155700" cy="425449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Прямая соединительная линия 111">
            <a:extLst>
              <a:ext uri="{FF2B5EF4-FFF2-40B4-BE49-F238E27FC236}">
                <a16:creationId xmlns:a16="http://schemas.microsoft.com/office/drawing/2014/main" id="{A4EBEC6C-32B0-D1DB-2624-56D98F21D2FD}"/>
              </a:ext>
            </a:extLst>
          </p:cNvPr>
          <p:cNvCxnSpPr>
            <a:cxnSpLocks/>
          </p:cNvCxnSpPr>
          <p:nvPr/>
        </p:nvCxnSpPr>
        <p:spPr>
          <a:xfrm flipH="1" flipV="1">
            <a:off x="10134600" y="361951"/>
            <a:ext cx="1143000" cy="95249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Прямая соединительная линия 112">
            <a:extLst>
              <a:ext uri="{FF2B5EF4-FFF2-40B4-BE49-F238E27FC236}">
                <a16:creationId xmlns:a16="http://schemas.microsoft.com/office/drawing/2014/main" id="{9641D751-077B-3EDE-2FDB-7EF29F4FC203}"/>
              </a:ext>
            </a:extLst>
          </p:cNvPr>
          <p:cNvCxnSpPr>
            <a:cxnSpLocks/>
          </p:cNvCxnSpPr>
          <p:nvPr/>
        </p:nvCxnSpPr>
        <p:spPr>
          <a:xfrm flipH="1" flipV="1">
            <a:off x="10325100" y="479426"/>
            <a:ext cx="952500" cy="625474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Прямая соединительная линия 108">
            <a:extLst>
              <a:ext uri="{FF2B5EF4-FFF2-40B4-BE49-F238E27FC236}">
                <a16:creationId xmlns:a16="http://schemas.microsoft.com/office/drawing/2014/main" id="{943B30D8-3A1A-6018-0CEA-408591B91B21}"/>
              </a:ext>
            </a:extLst>
          </p:cNvPr>
          <p:cNvCxnSpPr>
            <a:cxnSpLocks/>
          </p:cNvCxnSpPr>
          <p:nvPr/>
        </p:nvCxnSpPr>
        <p:spPr>
          <a:xfrm flipH="1" flipV="1">
            <a:off x="6496053" y="1301750"/>
            <a:ext cx="1238247" cy="57785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Прямая соединительная линия 109">
            <a:extLst>
              <a:ext uri="{FF2B5EF4-FFF2-40B4-BE49-F238E27FC236}">
                <a16:creationId xmlns:a16="http://schemas.microsoft.com/office/drawing/2014/main" id="{F2ACD39D-64A1-EB35-995B-02F8F121E792}"/>
              </a:ext>
            </a:extLst>
          </p:cNvPr>
          <p:cNvCxnSpPr>
            <a:cxnSpLocks/>
          </p:cNvCxnSpPr>
          <p:nvPr/>
        </p:nvCxnSpPr>
        <p:spPr>
          <a:xfrm flipV="1">
            <a:off x="7924800" y="990600"/>
            <a:ext cx="850900" cy="600075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Прямая соединительная линия 106">
            <a:extLst>
              <a:ext uri="{FF2B5EF4-FFF2-40B4-BE49-F238E27FC236}">
                <a16:creationId xmlns:a16="http://schemas.microsoft.com/office/drawing/2014/main" id="{2D5D830E-D7F8-61BE-1D31-5996CE611D34}"/>
              </a:ext>
            </a:extLst>
          </p:cNvPr>
          <p:cNvCxnSpPr>
            <a:cxnSpLocks/>
          </p:cNvCxnSpPr>
          <p:nvPr/>
        </p:nvCxnSpPr>
        <p:spPr>
          <a:xfrm>
            <a:off x="9180513" y="5740399"/>
            <a:ext cx="1143000" cy="495301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Прямая соединительная линия 107">
            <a:extLst>
              <a:ext uri="{FF2B5EF4-FFF2-40B4-BE49-F238E27FC236}">
                <a16:creationId xmlns:a16="http://schemas.microsoft.com/office/drawing/2014/main" id="{7EE204F9-2FC8-E751-7486-BB853CD33429}"/>
              </a:ext>
            </a:extLst>
          </p:cNvPr>
          <p:cNvCxnSpPr>
            <a:cxnSpLocks/>
          </p:cNvCxnSpPr>
          <p:nvPr/>
        </p:nvCxnSpPr>
        <p:spPr>
          <a:xfrm>
            <a:off x="7924800" y="5448299"/>
            <a:ext cx="1103313" cy="2540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Прямая соединительная линия 104">
            <a:extLst>
              <a:ext uri="{FF2B5EF4-FFF2-40B4-BE49-F238E27FC236}">
                <a16:creationId xmlns:a16="http://schemas.microsoft.com/office/drawing/2014/main" id="{1B159F9B-7C3D-35D7-1DDB-DDF16CAA681A}"/>
              </a:ext>
            </a:extLst>
          </p:cNvPr>
          <p:cNvCxnSpPr>
            <a:cxnSpLocks/>
          </p:cNvCxnSpPr>
          <p:nvPr/>
        </p:nvCxnSpPr>
        <p:spPr>
          <a:xfrm>
            <a:off x="9180513" y="4267200"/>
            <a:ext cx="954087" cy="609601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Прямая соединительная линия 105">
            <a:extLst>
              <a:ext uri="{FF2B5EF4-FFF2-40B4-BE49-F238E27FC236}">
                <a16:creationId xmlns:a16="http://schemas.microsoft.com/office/drawing/2014/main" id="{3996B8ED-9352-469F-3748-D69C78D10171}"/>
              </a:ext>
            </a:extLst>
          </p:cNvPr>
          <p:cNvCxnSpPr>
            <a:cxnSpLocks/>
          </p:cNvCxnSpPr>
          <p:nvPr/>
        </p:nvCxnSpPr>
        <p:spPr>
          <a:xfrm>
            <a:off x="10323513" y="4864099"/>
            <a:ext cx="1119187" cy="755651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Прямая соединительная линия 101">
            <a:extLst>
              <a:ext uri="{FF2B5EF4-FFF2-40B4-BE49-F238E27FC236}">
                <a16:creationId xmlns:a16="http://schemas.microsoft.com/office/drawing/2014/main" id="{0CBD6CE1-0366-D90B-ABA3-ED3AC5B11C14}"/>
              </a:ext>
            </a:extLst>
          </p:cNvPr>
          <p:cNvCxnSpPr>
            <a:cxnSpLocks/>
          </p:cNvCxnSpPr>
          <p:nvPr/>
        </p:nvCxnSpPr>
        <p:spPr>
          <a:xfrm flipV="1">
            <a:off x="9028113" y="3429000"/>
            <a:ext cx="1106487" cy="685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Прямая соединительная линия 102">
            <a:extLst>
              <a:ext uri="{FF2B5EF4-FFF2-40B4-BE49-F238E27FC236}">
                <a16:creationId xmlns:a16="http://schemas.microsoft.com/office/drawing/2014/main" id="{937A437A-A27C-254F-608E-0327556B89DE}"/>
              </a:ext>
            </a:extLst>
          </p:cNvPr>
          <p:cNvCxnSpPr>
            <a:cxnSpLocks/>
          </p:cNvCxnSpPr>
          <p:nvPr/>
        </p:nvCxnSpPr>
        <p:spPr>
          <a:xfrm flipV="1">
            <a:off x="10171113" y="3047999"/>
            <a:ext cx="1106487" cy="457201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Прямая соединительная линия 103">
            <a:extLst>
              <a:ext uri="{FF2B5EF4-FFF2-40B4-BE49-F238E27FC236}">
                <a16:creationId xmlns:a16="http://schemas.microsoft.com/office/drawing/2014/main" id="{910C99C1-E7B7-3647-10E0-BDD86573377D}"/>
              </a:ext>
            </a:extLst>
          </p:cNvPr>
          <p:cNvCxnSpPr>
            <a:cxnSpLocks/>
          </p:cNvCxnSpPr>
          <p:nvPr/>
        </p:nvCxnSpPr>
        <p:spPr>
          <a:xfrm>
            <a:off x="10323513" y="3657600"/>
            <a:ext cx="954087" cy="6350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Прямая соединительная линия 99">
            <a:extLst>
              <a:ext uri="{FF2B5EF4-FFF2-40B4-BE49-F238E27FC236}">
                <a16:creationId xmlns:a16="http://schemas.microsoft.com/office/drawing/2014/main" id="{E96445FA-FBB9-D256-40A0-880122167E52}"/>
              </a:ext>
            </a:extLst>
          </p:cNvPr>
          <p:cNvCxnSpPr>
            <a:cxnSpLocks/>
          </p:cNvCxnSpPr>
          <p:nvPr/>
        </p:nvCxnSpPr>
        <p:spPr>
          <a:xfrm>
            <a:off x="6491287" y="3911600"/>
            <a:ext cx="1243013" cy="12192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Прямая соединительная линия 100">
            <a:extLst>
              <a:ext uri="{FF2B5EF4-FFF2-40B4-BE49-F238E27FC236}">
                <a16:creationId xmlns:a16="http://schemas.microsoft.com/office/drawing/2014/main" id="{C40DAD25-005C-2685-33AE-4FAFDFBB4A32}"/>
              </a:ext>
            </a:extLst>
          </p:cNvPr>
          <p:cNvCxnSpPr>
            <a:cxnSpLocks/>
          </p:cNvCxnSpPr>
          <p:nvPr/>
        </p:nvCxnSpPr>
        <p:spPr>
          <a:xfrm flipV="1">
            <a:off x="7748586" y="4292600"/>
            <a:ext cx="1128714" cy="8382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единительная линия 96">
            <a:extLst>
              <a:ext uri="{FF2B5EF4-FFF2-40B4-BE49-F238E27FC236}">
                <a16:creationId xmlns:a16="http://schemas.microsoft.com/office/drawing/2014/main" id="{AA09174C-6323-F10E-1A4E-B15573443496}"/>
              </a:ext>
            </a:extLst>
          </p:cNvPr>
          <p:cNvCxnSpPr>
            <a:cxnSpLocks/>
          </p:cNvCxnSpPr>
          <p:nvPr/>
        </p:nvCxnSpPr>
        <p:spPr>
          <a:xfrm flipH="1">
            <a:off x="2209800" y="4267200"/>
            <a:ext cx="1320800" cy="8636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Прямая соединительная линия 97">
            <a:extLst>
              <a:ext uri="{FF2B5EF4-FFF2-40B4-BE49-F238E27FC236}">
                <a16:creationId xmlns:a16="http://schemas.microsoft.com/office/drawing/2014/main" id="{CEDBDA05-6437-67FB-971A-663C331AD3E6}"/>
              </a:ext>
            </a:extLst>
          </p:cNvPr>
          <p:cNvCxnSpPr>
            <a:cxnSpLocks/>
          </p:cNvCxnSpPr>
          <p:nvPr/>
        </p:nvCxnSpPr>
        <p:spPr>
          <a:xfrm flipH="1">
            <a:off x="1562100" y="5130800"/>
            <a:ext cx="647700" cy="9779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Прямая соединительная линия 98">
            <a:extLst>
              <a:ext uri="{FF2B5EF4-FFF2-40B4-BE49-F238E27FC236}">
                <a16:creationId xmlns:a16="http://schemas.microsoft.com/office/drawing/2014/main" id="{CBA9B8EF-2A04-D154-611A-3B6C63E6E021}"/>
              </a:ext>
            </a:extLst>
          </p:cNvPr>
          <p:cNvCxnSpPr>
            <a:cxnSpLocks/>
          </p:cNvCxnSpPr>
          <p:nvPr/>
        </p:nvCxnSpPr>
        <p:spPr>
          <a:xfrm>
            <a:off x="2349500" y="5130800"/>
            <a:ext cx="1435101" cy="9779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единительная линия 94">
            <a:extLst>
              <a:ext uri="{FF2B5EF4-FFF2-40B4-BE49-F238E27FC236}">
                <a16:creationId xmlns:a16="http://schemas.microsoft.com/office/drawing/2014/main" id="{E2E8205E-7A92-4EC6-D2B6-286DC08A6053}"/>
              </a:ext>
            </a:extLst>
          </p:cNvPr>
          <p:cNvCxnSpPr>
            <a:cxnSpLocks/>
          </p:cNvCxnSpPr>
          <p:nvPr/>
        </p:nvCxnSpPr>
        <p:spPr>
          <a:xfrm flipH="1" flipV="1">
            <a:off x="520700" y="3771900"/>
            <a:ext cx="1257300" cy="1397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Прямая соединительная линия 95">
            <a:extLst>
              <a:ext uri="{FF2B5EF4-FFF2-40B4-BE49-F238E27FC236}">
                <a16:creationId xmlns:a16="http://schemas.microsoft.com/office/drawing/2014/main" id="{36423C80-682C-6232-44CD-80058647BBED}"/>
              </a:ext>
            </a:extLst>
          </p:cNvPr>
          <p:cNvCxnSpPr>
            <a:cxnSpLocks/>
          </p:cNvCxnSpPr>
          <p:nvPr/>
        </p:nvCxnSpPr>
        <p:spPr>
          <a:xfrm flipH="1">
            <a:off x="749300" y="3841750"/>
            <a:ext cx="1028700" cy="83185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единительная линия 89">
            <a:extLst>
              <a:ext uri="{FF2B5EF4-FFF2-40B4-BE49-F238E27FC236}">
                <a16:creationId xmlns:a16="http://schemas.microsoft.com/office/drawing/2014/main" id="{FCA0C15C-064C-C632-A75A-80A3B3CC5CC3}"/>
              </a:ext>
            </a:extLst>
          </p:cNvPr>
          <p:cNvCxnSpPr/>
          <p:nvPr/>
        </p:nvCxnSpPr>
        <p:spPr>
          <a:xfrm flipH="1">
            <a:off x="3530600" y="3911600"/>
            <a:ext cx="1511300" cy="3810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>
            <a:extLst>
              <a:ext uri="{FF2B5EF4-FFF2-40B4-BE49-F238E27FC236}">
                <a16:creationId xmlns:a16="http://schemas.microsoft.com/office/drawing/2014/main" id="{1FD15F95-515A-138F-31AD-A66D819FB6DA}"/>
              </a:ext>
            </a:extLst>
          </p:cNvPr>
          <p:cNvCxnSpPr>
            <a:cxnSpLocks/>
          </p:cNvCxnSpPr>
          <p:nvPr/>
        </p:nvCxnSpPr>
        <p:spPr>
          <a:xfrm flipH="1" flipV="1">
            <a:off x="1778000" y="3911600"/>
            <a:ext cx="1600200" cy="2032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единительная линия 85">
            <a:extLst>
              <a:ext uri="{FF2B5EF4-FFF2-40B4-BE49-F238E27FC236}">
                <a16:creationId xmlns:a16="http://schemas.microsoft.com/office/drawing/2014/main" id="{8C3D73E8-1435-5AE9-5D35-A1A332F77B21}"/>
              </a:ext>
            </a:extLst>
          </p:cNvPr>
          <p:cNvCxnSpPr>
            <a:cxnSpLocks/>
          </p:cNvCxnSpPr>
          <p:nvPr/>
        </p:nvCxnSpPr>
        <p:spPr>
          <a:xfrm flipH="1" flipV="1">
            <a:off x="4025900" y="1104900"/>
            <a:ext cx="1016000" cy="8763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единительная линия 86">
            <a:extLst>
              <a:ext uri="{FF2B5EF4-FFF2-40B4-BE49-F238E27FC236}">
                <a16:creationId xmlns:a16="http://schemas.microsoft.com/office/drawing/2014/main" id="{00FEAB41-5A7F-5199-9FDC-639D0AE574CA}"/>
              </a:ext>
            </a:extLst>
          </p:cNvPr>
          <p:cNvCxnSpPr>
            <a:cxnSpLocks/>
          </p:cNvCxnSpPr>
          <p:nvPr/>
        </p:nvCxnSpPr>
        <p:spPr>
          <a:xfrm flipH="1" flipV="1">
            <a:off x="2349500" y="457200"/>
            <a:ext cx="1676400" cy="660401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Прямая соединительная линия 87">
            <a:extLst>
              <a:ext uri="{FF2B5EF4-FFF2-40B4-BE49-F238E27FC236}">
                <a16:creationId xmlns:a16="http://schemas.microsoft.com/office/drawing/2014/main" id="{52F4FEA1-6712-0007-AAC0-AE90265BDC9C}"/>
              </a:ext>
            </a:extLst>
          </p:cNvPr>
          <p:cNvCxnSpPr>
            <a:cxnSpLocks/>
          </p:cNvCxnSpPr>
          <p:nvPr/>
        </p:nvCxnSpPr>
        <p:spPr>
          <a:xfrm flipH="1">
            <a:off x="1333500" y="1104900"/>
            <a:ext cx="2451101" cy="6350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единительная линия 88">
            <a:extLst>
              <a:ext uri="{FF2B5EF4-FFF2-40B4-BE49-F238E27FC236}">
                <a16:creationId xmlns:a16="http://schemas.microsoft.com/office/drawing/2014/main" id="{9C9BE9F9-FE38-2374-5CD3-CD85B4266DE6}"/>
              </a:ext>
            </a:extLst>
          </p:cNvPr>
          <p:cNvCxnSpPr>
            <a:cxnSpLocks/>
          </p:cNvCxnSpPr>
          <p:nvPr/>
        </p:nvCxnSpPr>
        <p:spPr>
          <a:xfrm flipH="1">
            <a:off x="2698751" y="1104900"/>
            <a:ext cx="1200149" cy="13081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52BE8C49-7E53-BD1A-1AE5-2B0BE206EF2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222" b="98000" l="10000" r="90000">
                        <a14:foregroundMark x1="41222" y1="17556" x2="41667" y2="8667"/>
                        <a14:foregroundMark x1="41667" y1="8667" x2="49778" y2="5000"/>
                        <a14:foregroundMark x1="49778" y1="5000" x2="60778" y2="5000"/>
                        <a14:foregroundMark x1="62667" y1="86667" x2="60889" y2="95111"/>
                        <a14:foregroundMark x1="60889" y1="95111" x2="59222" y2="94667"/>
                        <a14:foregroundMark x1="39667" y1="89889" x2="41556" y2="96889"/>
                        <a14:foregroundMark x1="59444" y1="95556" x2="61778" y2="98111"/>
                        <a14:foregroundMark x1="53778" y1="3111" x2="45778" y2="12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2935" y="814238"/>
            <a:ext cx="2042950" cy="204295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97FE7E3-3547-2F79-FE8F-5E599A01C7A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000" b="97700" l="9211" r="97632">
                        <a14:foregroundMark x1="10789" y1="21900" x2="9079" y2="31300"/>
                        <a14:foregroundMark x1="9079" y1="31300" x2="13026" y2="77400"/>
                        <a14:foregroundMark x1="13026" y1="77400" x2="9342" y2="89000"/>
                        <a14:foregroundMark x1="35789" y1="74000" x2="30526" y2="90900"/>
                        <a14:foregroundMark x1="30526" y1="90900" x2="52237" y2="76900"/>
                        <a14:foregroundMark x1="52237" y1="76900" x2="60921" y2="81700"/>
                        <a14:foregroundMark x1="60921" y1="81700" x2="60526" y2="90900"/>
                        <a14:foregroundMark x1="60526" y1="90900" x2="48158" y2="89700"/>
                        <a14:foregroundMark x1="48158" y1="89700" x2="54211" y2="81900"/>
                        <a14:foregroundMark x1="54211" y1="81900" x2="52895" y2="89300"/>
                        <a14:foregroundMark x1="52895" y1="89300" x2="61974" y2="87900"/>
                        <a14:foregroundMark x1="53684" y1="55900" x2="37632" y2="30300"/>
                        <a14:foregroundMark x1="37632" y1="30300" x2="45395" y2="20900"/>
                        <a14:foregroundMark x1="45395" y1="20900" x2="35000" y2="19600"/>
                        <a14:foregroundMark x1="35000" y1="19600" x2="38289" y2="12400"/>
                        <a14:foregroundMark x1="38289" y1="12400" x2="48553" y2="7800"/>
                        <a14:foregroundMark x1="48553" y1="7800" x2="58947" y2="8800"/>
                        <a14:foregroundMark x1="58947" y1="8800" x2="76447" y2="19000"/>
                        <a14:foregroundMark x1="82895" y1="22500" x2="91974" y2="93100"/>
                        <a14:foregroundMark x1="66579" y1="92800" x2="55526" y2="96500"/>
                        <a14:foregroundMark x1="55526" y1="96500" x2="45789" y2="93900"/>
                        <a14:foregroundMark x1="45789" y1="93900" x2="43816" y2="92800"/>
                        <a14:foregroundMark x1="27895" y1="93100" x2="32763" y2="96200"/>
                        <a14:foregroundMark x1="41974" y1="12700" x2="33684" y2="8200"/>
                        <a14:foregroundMark x1="33684" y1="8200" x2="42237" y2="4100"/>
                        <a14:foregroundMark x1="42237" y1="4100" x2="53158" y2="4000"/>
                        <a14:foregroundMark x1="53158" y1="4000" x2="55921" y2="5800"/>
                        <a14:foregroundMark x1="88947" y1="28300" x2="97632" y2="72600"/>
                        <a14:foregroundMark x1="83553" y1="95100" x2="90000" y2="97700"/>
                        <a14:backgroundMark x1="13553" y1="4400" x2="263" y2="17600"/>
                        <a14:backgroundMark x1="263" y1="17600" x2="263" y2="17600"/>
                        <a14:backgroundMark x1="16842" y1="95900" x2="2895" y2="9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5114" y="3202359"/>
            <a:ext cx="1221171" cy="160680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84C5A82-C713-C3DC-9161-6FA8BF05D84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222" b="98000" l="10000" r="90000">
                        <a14:foregroundMark x1="41222" y1="17556" x2="41667" y2="8667"/>
                        <a14:foregroundMark x1="41667" y1="8667" x2="49778" y2="5000"/>
                        <a14:foregroundMark x1="49778" y1="5000" x2="60778" y2="5000"/>
                        <a14:foregroundMark x1="62667" y1="86667" x2="60889" y2="95111"/>
                        <a14:foregroundMark x1="60889" y1="95111" x2="59222" y2="94667"/>
                        <a14:foregroundMark x1="39667" y1="89889" x2="41556" y2="96889"/>
                        <a14:foregroundMark x1="59444" y1="95556" x2="61778" y2="98111"/>
                        <a14:foregroundMark x1="53778" y1="3111" x2="45778" y2="12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7526" y="3534742"/>
            <a:ext cx="2042950" cy="204295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76A356F-DE39-136B-AF2E-258FADF3361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9125" r="93125">
                        <a14:foregroundMark x1="10375" y1="64125" x2="9125" y2="70250"/>
                        <a14:foregroundMark x1="87750" y1="48000" x2="93125" y2="67125"/>
                        <a14:foregroundMark x1="64750" y1="31875" x2="64750" y2="31875"/>
                        <a14:foregroundMark x1="83375" y1="39375" x2="81875" y2="39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6424" y="4350752"/>
            <a:ext cx="1617791" cy="161779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7F35DD5-D346-4B0B-7C5D-9DAC9518548C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053" b="97314" l="7764" r="89893">
                        <a14:foregroundMark x1="36328" y1="16650" x2="38721" y2="9424"/>
                        <a14:foregroundMark x1="38721" y1="9424" x2="32666" y2="5469"/>
                        <a14:foregroundMark x1="32666" y1="5469" x2="25879" y2="7275"/>
                        <a14:foregroundMark x1="25879" y1="7275" x2="23975" y2="20703"/>
                        <a14:foregroundMark x1="31104" y1="83789" x2="15771" y2="89600"/>
                        <a14:foregroundMark x1="15771" y1="89600" x2="24658" y2="76611"/>
                        <a14:foregroundMark x1="24658" y1="76611" x2="26611" y2="76904"/>
                        <a14:foregroundMark x1="19434" y1="95020" x2="11182" y2="94434"/>
                        <a14:foregroundMark x1="11182" y1="94434" x2="15625" y2="91211"/>
                        <a14:foregroundMark x1="75146" y1="85938" x2="74219" y2="33740"/>
                        <a14:foregroundMark x1="74219" y1="33740" x2="68506" y2="22119"/>
                        <a14:foregroundMark x1="83008" y1="10693" x2="82080" y2="32813"/>
                        <a14:foregroundMark x1="82080" y1="32813" x2="83691" y2="23096"/>
                        <a14:foregroundMark x1="83691" y1="23096" x2="78516" y2="8936"/>
                        <a14:foregroundMark x1="78516" y1="8936" x2="79932" y2="4053"/>
                        <a14:foregroundMark x1="75391" y1="96924" x2="80420" y2="97363"/>
                        <a14:foregroundMark x1="7764" y1="89063" x2="9229" y2="92383"/>
                        <a14:foregroundMark x1="79932" y1="69043" x2="77637" y2="75879"/>
                        <a14:foregroundMark x1="77637" y1="75879" x2="75098" y2="68896"/>
                        <a14:foregroundMark x1="75098" y1="68896" x2="76123" y2="697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3828" y="5677415"/>
            <a:ext cx="1065124" cy="106512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A19AEE2-C5CC-656B-A475-50B443B123CB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3045" b="94712" l="5467" r="92867">
                        <a14:foregroundMark x1="13467" y1="21955" x2="5467" y2="22476"/>
                        <a14:foregroundMark x1="30067" y1="7572" x2="50233" y2="9495"/>
                        <a14:foregroundMark x1="50233" y1="9495" x2="53367" y2="11378"/>
                        <a14:foregroundMark x1="67033" y1="6050" x2="63033" y2="6330"/>
                        <a14:foregroundMark x1="63267" y1="4046" x2="61767" y2="3045"/>
                        <a14:foregroundMark x1="33833" y1="8093" x2="36367" y2="4527"/>
                        <a14:foregroundMark x1="83000" y1="25240" x2="89667" y2="25240"/>
                        <a14:foregroundMark x1="89667" y1="25240" x2="92867" y2="20954"/>
                        <a14:foregroundMark x1="22933" y1="86378" x2="28933" y2="90946"/>
                        <a14:foregroundMark x1="28933" y1="90946" x2="60200" y2="94712"/>
                        <a14:foregroundMark x1="60200" y1="94712" x2="71867" y2="934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4215" y="984968"/>
            <a:ext cx="1177317" cy="979462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DD1ABB4-0ECB-AEE9-03A6-E2C80FC31F3A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2850" b="96650" l="10000" r="90000">
                        <a14:foregroundMark x1="42800" y1="8350" x2="44200" y2="11650"/>
                        <a14:foregroundMark x1="54700" y1="11450" x2="59700" y2="5000"/>
                        <a14:foregroundMark x1="37800" y1="4500" x2="37300" y2="2850"/>
                        <a14:foregroundMark x1="35650" y1="88350" x2="41500" y2="94200"/>
                        <a14:foregroundMark x1="41500" y1="94200" x2="51400" y2="94500"/>
                        <a14:foregroundMark x1="51400" y1="94500" x2="59600" y2="93300"/>
                        <a14:foregroundMark x1="59600" y1="93300" x2="66350" y2="88350"/>
                        <a14:foregroundMark x1="77800" y1="83550" x2="78250" y2="91250"/>
                        <a14:foregroundMark x1="78250" y1="91250" x2="84250" y2="95150"/>
                        <a14:foregroundMark x1="84250" y1="95150" x2="88250" y2="93550"/>
                        <a14:foregroundMark x1="40650" y1="96450" x2="48400" y2="96650"/>
                        <a14:foregroundMark x1="48400" y1="96650" x2="60850" y2="91900"/>
                        <a14:foregroundMark x1="86350" y1="74750" x2="88950" y2="809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3828" y="2108810"/>
            <a:ext cx="1306286" cy="1306286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79A661C6-F988-7564-7066-A034FE63325E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8278" b="89897" l="5758" r="95404">
                        <a14:foregroundMark x1="8990" y1="31893" x2="5808" y2="38710"/>
                        <a14:foregroundMark x1="5808" y1="38710" x2="6263" y2="42301"/>
                        <a14:foregroundMark x1="11313" y1="17468" x2="9242" y2="10408"/>
                        <a14:foregroundMark x1="9242" y1="10408" x2="15101" y2="11138"/>
                        <a14:foregroundMark x1="49747" y1="9130" x2="51263" y2="8338"/>
                        <a14:foregroundMark x1="89899" y1="38771" x2="91414" y2="46439"/>
                        <a14:foregroundMark x1="91414" y1="46439" x2="93485" y2="39014"/>
                        <a14:foregroundMark x1="93485" y1="39014" x2="93232" y2="47048"/>
                        <a14:foregroundMark x1="93232" y1="47048" x2="90303" y2="51430"/>
                        <a14:foregroundMark x1="61111" y1="30371" x2="57727" y2="23068"/>
                        <a14:foregroundMark x1="57727" y1="23068" x2="61970" y2="17103"/>
                        <a14:foregroundMark x1="61970" y1="17103" x2="60909" y2="16981"/>
                        <a14:foregroundMark x1="62172" y1="21302" x2="59495" y2="14425"/>
                        <a14:foregroundMark x1="59495" y1="14425" x2="63232" y2="15946"/>
                        <a14:foregroundMark x1="92424" y1="25076" x2="96212" y2="31406"/>
                        <a14:foregroundMark x1="96212" y1="31406" x2="95404" y2="39927"/>
                        <a14:foregroundMark x1="95404" y1="39927" x2="91313" y2="49361"/>
                        <a14:foregroundMark x1="91313" y1="49361" x2="89697" y2="51430"/>
                        <a14:foregroundMark x1="72879" y1="45587" x2="63232" y2="55630"/>
                        <a14:foregroundMark x1="63232" y1="55630" x2="66162" y2="43274"/>
                        <a14:foregroundMark x1="66162" y1="43274" x2="59848" y2="43396"/>
                        <a14:foregroundMark x1="59848" y1="43396" x2="54697" y2="52343"/>
                        <a14:foregroundMark x1="54697" y1="52343" x2="60253" y2="44309"/>
                        <a14:foregroundMark x1="60253" y1="44309" x2="53687" y2="52343"/>
                        <a14:foregroundMark x1="53687" y1="52343" x2="62222" y2="47657"/>
                        <a14:foregroundMark x1="62222" y1="47657" x2="61616" y2="56847"/>
                        <a14:foregroundMark x1="61616" y1="56847" x2="74545" y2="50030"/>
                        <a14:foregroundMark x1="74545" y1="50030" x2="70000" y2="70785"/>
                        <a14:foregroundMark x1="70000" y1="70785" x2="57980" y2="79002"/>
                        <a14:foregroundMark x1="57980" y1="79002" x2="43283" y2="77358"/>
                        <a14:foregroundMark x1="43283" y1="77358" x2="37020" y2="79063"/>
                        <a14:foregroundMark x1="37020" y1="79063" x2="30960" y2="76628"/>
                        <a14:foregroundMark x1="30960" y1="76628" x2="30859" y2="80828"/>
                        <a14:foregroundMark x1="55657" y1="48874" x2="49747" y2="47352"/>
                        <a14:foregroundMark x1="64242" y1="82836" x2="63636" y2="81558"/>
                        <a14:foregroundMark x1="64040" y1="78515" x2="66364" y2="80828"/>
                        <a14:foregroundMark x1="52727" y1="44857" x2="48737" y2="501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2674" y="5844699"/>
            <a:ext cx="1221885" cy="1013301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5DD77615-D889-BCBB-7E4F-839B3BA23E3C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7100" b="95500" l="10000" r="90000">
                        <a14:foregroundMark x1="48100" y1="15500" x2="41600" y2="11000"/>
                        <a14:foregroundMark x1="41600" y1="11000" x2="50500" y2="7200"/>
                        <a14:foregroundMark x1="50500" y1="7200" x2="60200" y2="7300"/>
                        <a14:foregroundMark x1="60200" y1="7300" x2="65900" y2="7100"/>
                        <a14:foregroundMark x1="38100" y1="87500" x2="43700" y2="93700"/>
                        <a14:foregroundMark x1="65300" y1="86500" x2="62000" y2="93400"/>
                        <a14:foregroundMark x1="62000" y1="93400" x2="55800" y2="95500"/>
                        <a14:foregroundMark x1="32700" y1="7300" x2="31100" y2="15200"/>
                        <a14:foregroundMark x1="31100" y1="15200" x2="32700" y2="25300"/>
                        <a14:foregroundMark x1="31400" y1="17900" x2="29900" y2="24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7555" y="1156886"/>
            <a:ext cx="1945750" cy="1945750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E6B9CF70-5E5F-2EA6-D63F-04FD669D5261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3045" b="94712" l="5467" r="92867">
                        <a14:foregroundMark x1="13467" y1="21955" x2="5467" y2="22476"/>
                        <a14:foregroundMark x1="30067" y1="7572" x2="50233" y2="9495"/>
                        <a14:foregroundMark x1="50233" y1="9495" x2="53367" y2="11378"/>
                        <a14:foregroundMark x1="67033" y1="6050" x2="63033" y2="6330"/>
                        <a14:foregroundMark x1="63267" y1="4046" x2="61767" y2="3045"/>
                        <a14:foregroundMark x1="33833" y1="8093" x2="36367" y2="4527"/>
                        <a14:foregroundMark x1="83000" y1="25240" x2="89667" y2="25240"/>
                        <a14:foregroundMark x1="89667" y1="25240" x2="92867" y2="20954"/>
                        <a14:foregroundMark x1="22933" y1="86378" x2="28933" y2="90946"/>
                        <a14:foregroundMark x1="28933" y1="90946" x2="60200" y2="94712"/>
                        <a14:foregroundMark x1="60200" y1="94712" x2="71867" y2="934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89776" y="1438935"/>
            <a:ext cx="1177317" cy="979462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18A8C38-D5BE-C66D-8F0E-5F0AC90F023D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4000" b="97700" l="9211" r="97632">
                        <a14:foregroundMark x1="10789" y1="21900" x2="9079" y2="31300"/>
                        <a14:foregroundMark x1="9079" y1="31300" x2="13026" y2="77400"/>
                        <a14:foregroundMark x1="13026" y1="77400" x2="9342" y2="89000"/>
                        <a14:foregroundMark x1="35789" y1="74000" x2="30526" y2="90900"/>
                        <a14:foregroundMark x1="30526" y1="90900" x2="52237" y2="76900"/>
                        <a14:foregroundMark x1="52237" y1="76900" x2="60921" y2="81700"/>
                        <a14:foregroundMark x1="60921" y1="81700" x2="60526" y2="90900"/>
                        <a14:foregroundMark x1="60526" y1="90900" x2="48158" y2="89700"/>
                        <a14:foregroundMark x1="48158" y1="89700" x2="54211" y2="81900"/>
                        <a14:foregroundMark x1="54211" y1="81900" x2="52895" y2="89300"/>
                        <a14:foregroundMark x1="52895" y1="89300" x2="61974" y2="87900"/>
                        <a14:foregroundMark x1="53684" y1="55900" x2="37632" y2="30300"/>
                        <a14:foregroundMark x1="37632" y1="30300" x2="45395" y2="20900"/>
                        <a14:foregroundMark x1="45395" y1="20900" x2="35000" y2="19600"/>
                        <a14:foregroundMark x1="35000" y1="19600" x2="38289" y2="12400"/>
                        <a14:foregroundMark x1="38289" y1="12400" x2="48553" y2="7800"/>
                        <a14:foregroundMark x1="48553" y1="7800" x2="58947" y2="8800"/>
                        <a14:foregroundMark x1="58947" y1="8800" x2="76447" y2="19000"/>
                        <a14:foregroundMark x1="82895" y1="22500" x2="91974" y2="93100"/>
                        <a14:foregroundMark x1="66579" y1="92800" x2="55526" y2="96500"/>
                        <a14:foregroundMark x1="55526" y1="96500" x2="45789" y2="93900"/>
                        <a14:foregroundMark x1="45789" y1="93900" x2="43816" y2="92800"/>
                        <a14:foregroundMark x1="27895" y1="93100" x2="32763" y2="96200"/>
                        <a14:foregroundMark x1="41974" y1="12700" x2="33684" y2="8200"/>
                        <a14:foregroundMark x1="33684" y1="8200" x2="42237" y2="4100"/>
                        <a14:foregroundMark x1="42237" y1="4100" x2="53158" y2="4000"/>
                        <a14:foregroundMark x1="53158" y1="4000" x2="55921" y2="5800"/>
                        <a14:foregroundMark x1="88947" y1="28300" x2="97632" y2="72600"/>
                        <a14:foregroundMark x1="83553" y1="95100" x2="90000" y2="97700"/>
                        <a14:backgroundMark x1="13553" y1="4400" x2="263" y2="17600"/>
                        <a14:backgroundMark x1="263" y1="17600" x2="263" y2="17600"/>
                        <a14:backgroundMark x1="16842" y1="95900" x2="2895" y2="9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37299" y="3622479"/>
            <a:ext cx="1106974" cy="1456545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68E39318-359A-4A57-E944-7B51B3FFFE8D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2850" b="96650" l="10000" r="90000">
                        <a14:foregroundMark x1="42800" y1="8350" x2="44200" y2="11650"/>
                        <a14:foregroundMark x1="54700" y1="11450" x2="59700" y2="5000"/>
                        <a14:foregroundMark x1="37800" y1="4500" x2="37300" y2="2850"/>
                        <a14:foregroundMark x1="35650" y1="88350" x2="41500" y2="94200"/>
                        <a14:foregroundMark x1="41500" y1="94200" x2="51400" y2="94500"/>
                        <a14:foregroundMark x1="51400" y1="94500" x2="59600" y2="93300"/>
                        <a14:foregroundMark x1="59600" y1="93300" x2="66350" y2="88350"/>
                        <a14:foregroundMark x1="77800" y1="83550" x2="78250" y2="91250"/>
                        <a14:foregroundMark x1="78250" y1="91250" x2="84250" y2="95150"/>
                        <a14:foregroundMark x1="84250" y1="95150" x2="88250" y2="93550"/>
                        <a14:foregroundMark x1="40650" y1="96450" x2="48400" y2="96650"/>
                        <a14:foregroundMark x1="48400" y1="96650" x2="60850" y2="91900"/>
                        <a14:foregroundMark x1="86350" y1="74750" x2="88950" y2="809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5292" y="4717876"/>
            <a:ext cx="1306286" cy="1306286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13715062-B66C-182E-6A18-CE3258895CA8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7100" b="95500" l="10000" r="90000">
                        <a14:foregroundMark x1="48100" y1="15500" x2="41600" y2="11000"/>
                        <a14:foregroundMark x1="41600" y1="11000" x2="50500" y2="7200"/>
                        <a14:foregroundMark x1="50500" y1="7200" x2="60200" y2="7300"/>
                        <a14:foregroundMark x1="60200" y1="7300" x2="65900" y2="7100"/>
                        <a14:foregroundMark x1="38100" y1="87500" x2="43700" y2="93700"/>
                        <a14:foregroundMark x1="65300" y1="86500" x2="62000" y2="93400"/>
                        <a14:foregroundMark x1="62000" y1="93400" x2="55800" y2="95500"/>
                        <a14:foregroundMark x1="32700" y1="7300" x2="31100" y2="15200"/>
                        <a14:foregroundMark x1="31100" y1="15200" x2="32700" y2="25300"/>
                        <a14:foregroundMark x1="31400" y1="17900" x2="29900" y2="24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3362" y="4907586"/>
            <a:ext cx="1221885" cy="1221885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B1C9D378-DF5B-9EC2-4B7C-2D392626716B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1222" b="98000" l="10000" r="90000">
                        <a14:foregroundMark x1="41222" y1="17556" x2="41667" y2="8667"/>
                        <a14:foregroundMark x1="41667" y1="8667" x2="49778" y2="5000"/>
                        <a14:foregroundMark x1="49778" y1="5000" x2="60778" y2="5000"/>
                        <a14:foregroundMark x1="62667" y1="86667" x2="60889" y2="95111"/>
                        <a14:foregroundMark x1="60889" y1="95111" x2="59222" y2="94667"/>
                        <a14:foregroundMark x1="39667" y1="89889" x2="41556" y2="96889"/>
                        <a14:foregroundMark x1="59444" y1="95556" x2="61778" y2="98111"/>
                        <a14:foregroundMark x1="53778" y1="3111" x2="45778" y2="12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3162" y="3587277"/>
            <a:ext cx="1221886" cy="1221886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D9B008BB-E45A-71AF-2AE7-79A5228BE048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10000" b="90000" l="9125" r="93125">
                        <a14:foregroundMark x1="10375" y1="64125" x2="9125" y2="70250"/>
                        <a14:foregroundMark x1="87750" y1="48000" x2="93125" y2="67125"/>
                        <a14:foregroundMark x1="64750" y1="31875" x2="64750" y2="31875"/>
                        <a14:foregroundMark x1="83375" y1="39375" x2="81875" y2="39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17" y="3269614"/>
            <a:ext cx="966401" cy="966401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57540A4F-6AA4-1284-AF64-967541421F87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backgroundRemoval t="4053" b="97314" l="7764" r="89893">
                        <a14:foregroundMark x1="36328" y1="16650" x2="38721" y2="9424"/>
                        <a14:foregroundMark x1="38721" y1="9424" x2="32666" y2="5469"/>
                        <a14:foregroundMark x1="32666" y1="5469" x2="25879" y2="7275"/>
                        <a14:foregroundMark x1="25879" y1="7275" x2="23975" y2="20703"/>
                        <a14:foregroundMark x1="31104" y1="83789" x2="15771" y2="89600"/>
                        <a14:foregroundMark x1="15771" y1="89600" x2="24658" y2="76611"/>
                        <a14:foregroundMark x1="24658" y1="76611" x2="26611" y2="76904"/>
                        <a14:foregroundMark x1="19434" y1="95020" x2="11182" y2="94434"/>
                        <a14:foregroundMark x1="11182" y1="94434" x2="15625" y2="91211"/>
                        <a14:foregroundMark x1="75146" y1="85938" x2="74219" y2="33740"/>
                        <a14:foregroundMark x1="74219" y1="33740" x2="68506" y2="22119"/>
                        <a14:foregroundMark x1="83008" y1="10693" x2="82080" y2="32813"/>
                        <a14:foregroundMark x1="82080" y1="32813" x2="83691" y2="23096"/>
                        <a14:foregroundMark x1="83691" y1="23096" x2="78516" y2="8936"/>
                        <a14:foregroundMark x1="78516" y1="8936" x2="79932" y2="4053"/>
                        <a14:foregroundMark x1="75391" y1="96924" x2="80420" y2="97363"/>
                        <a14:foregroundMark x1="7764" y1="89063" x2="9229" y2="92383"/>
                        <a14:foregroundMark x1="79932" y1="69043" x2="77637" y2="75879"/>
                        <a14:foregroundMark x1="77637" y1="75879" x2="75098" y2="68896"/>
                        <a14:foregroundMark x1="75098" y1="68896" x2="76123" y2="697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400" y="4445205"/>
            <a:ext cx="924762" cy="924762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4FBA176A-AF9B-EAF7-E8C0-BB9AD1814018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backgroundRemoval t="4053" b="97314" l="7764" r="89893">
                        <a14:foregroundMark x1="36328" y1="16650" x2="38721" y2="9424"/>
                        <a14:foregroundMark x1="38721" y1="9424" x2="32666" y2="5469"/>
                        <a14:foregroundMark x1="32666" y1="5469" x2="25879" y2="7275"/>
                        <a14:foregroundMark x1="25879" y1="7275" x2="23975" y2="20703"/>
                        <a14:foregroundMark x1="31104" y1="83789" x2="15771" y2="89600"/>
                        <a14:foregroundMark x1="15771" y1="89600" x2="24658" y2="76611"/>
                        <a14:foregroundMark x1="24658" y1="76611" x2="26611" y2="76904"/>
                        <a14:foregroundMark x1="19434" y1="95020" x2="11182" y2="94434"/>
                        <a14:foregroundMark x1="11182" y1="94434" x2="15625" y2="91211"/>
                        <a14:foregroundMark x1="75146" y1="85938" x2="74219" y2="33740"/>
                        <a14:foregroundMark x1="74219" y1="33740" x2="68506" y2="22119"/>
                        <a14:foregroundMark x1="83008" y1="10693" x2="82080" y2="32813"/>
                        <a14:foregroundMark x1="82080" y1="32813" x2="83691" y2="23096"/>
                        <a14:foregroundMark x1="83691" y1="23096" x2="78516" y2="8936"/>
                        <a14:foregroundMark x1="78516" y1="8936" x2="79932" y2="4053"/>
                        <a14:foregroundMark x1="75391" y1="96924" x2="80420" y2="97363"/>
                        <a14:foregroundMark x1="7764" y1="89063" x2="9229" y2="92383"/>
                        <a14:foregroundMark x1="79932" y1="69043" x2="77637" y2="75879"/>
                        <a14:foregroundMark x1="77637" y1="75879" x2="75098" y2="68896"/>
                        <a14:foregroundMark x1="75098" y1="68896" x2="76123" y2="697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7584" y="5924181"/>
            <a:ext cx="748746" cy="748746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50AD676F-1F75-A3FF-7ACF-0BB605ED50EF}"/>
              </a:ext>
            </a:extLst>
          </p:cNvPr>
          <p:cNvPicPr>
            <a:picLocks noChangeAspect="1"/>
          </p:cNvPicPr>
          <p:nvPr/>
        </p:nvPicPr>
        <p:blipFill>
          <a:blip r:embed="rId32" cstate="email">
            <a:extLst>
              <a:ext uri="{BEBA8EAE-BF5A-486C-A8C5-ECC9F3942E4B}">
                <a14:imgProps xmlns:a14="http://schemas.microsoft.com/office/drawing/2010/main">
                  <a14:imgLayer r:embed="rId33">
                    <a14:imgEffect>
                      <a14:backgroundRemoval t="8278" b="89897" l="5758" r="95404">
                        <a14:foregroundMark x1="8990" y1="31893" x2="5808" y2="38710"/>
                        <a14:foregroundMark x1="5808" y1="38710" x2="6263" y2="42301"/>
                        <a14:foregroundMark x1="11313" y1="17468" x2="9242" y2="10408"/>
                        <a14:foregroundMark x1="9242" y1="10408" x2="15101" y2="11138"/>
                        <a14:foregroundMark x1="49747" y1="9130" x2="51263" y2="8338"/>
                        <a14:foregroundMark x1="89899" y1="38771" x2="91414" y2="46439"/>
                        <a14:foregroundMark x1="91414" y1="46439" x2="93485" y2="39014"/>
                        <a14:foregroundMark x1="93485" y1="39014" x2="93232" y2="47048"/>
                        <a14:foregroundMark x1="93232" y1="47048" x2="90303" y2="51430"/>
                        <a14:foregroundMark x1="61111" y1="30371" x2="57727" y2="23068"/>
                        <a14:foregroundMark x1="57727" y1="23068" x2="61970" y2="17103"/>
                        <a14:foregroundMark x1="61970" y1="17103" x2="60909" y2="16981"/>
                        <a14:foregroundMark x1="62172" y1="21302" x2="59495" y2="14425"/>
                        <a14:foregroundMark x1="59495" y1="14425" x2="63232" y2="15946"/>
                        <a14:foregroundMark x1="92424" y1="25076" x2="96212" y2="31406"/>
                        <a14:foregroundMark x1="96212" y1="31406" x2="95404" y2="39927"/>
                        <a14:foregroundMark x1="95404" y1="39927" x2="91313" y2="49361"/>
                        <a14:foregroundMark x1="91313" y1="49361" x2="89697" y2="51430"/>
                        <a14:foregroundMark x1="72879" y1="45587" x2="63232" y2="55630"/>
                        <a14:foregroundMark x1="63232" y1="55630" x2="66162" y2="43274"/>
                        <a14:foregroundMark x1="66162" y1="43274" x2="59848" y2="43396"/>
                        <a14:foregroundMark x1="59848" y1="43396" x2="54697" y2="52343"/>
                        <a14:foregroundMark x1="54697" y1="52343" x2="60253" y2="44309"/>
                        <a14:foregroundMark x1="60253" y1="44309" x2="53687" y2="52343"/>
                        <a14:foregroundMark x1="53687" y1="52343" x2="62222" y2="47657"/>
                        <a14:foregroundMark x1="62222" y1="47657" x2="61616" y2="56847"/>
                        <a14:foregroundMark x1="61616" y1="56847" x2="74545" y2="50030"/>
                        <a14:foregroundMark x1="74545" y1="50030" x2="70000" y2="70785"/>
                        <a14:foregroundMark x1="70000" y1="70785" x2="57980" y2="79002"/>
                        <a14:foregroundMark x1="57980" y1="79002" x2="43283" y2="77358"/>
                        <a14:foregroundMark x1="43283" y1="77358" x2="37020" y2="79063"/>
                        <a14:foregroundMark x1="37020" y1="79063" x2="30960" y2="76628"/>
                        <a14:foregroundMark x1="30960" y1="76628" x2="30859" y2="80828"/>
                        <a14:foregroundMark x1="55657" y1="48874" x2="49747" y2="47352"/>
                        <a14:foregroundMark x1="64242" y1="82836" x2="63636" y2="81558"/>
                        <a14:foregroundMark x1="64040" y1="78515" x2="66364" y2="80828"/>
                        <a14:foregroundMark x1="52727" y1="44857" x2="48737" y2="501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2487" y="5884837"/>
            <a:ext cx="1072547" cy="889456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D8AE0116-C1CA-6DF8-2226-BB96BE39FDC3}"/>
              </a:ext>
            </a:extLst>
          </p:cNvPr>
          <p:cNvPicPr>
            <a:picLocks noChangeAspect="1"/>
          </p:cNvPicPr>
          <p:nvPr/>
        </p:nvPicPr>
        <p:blipFill>
          <a:blip r:embed="rId34" cstate="email">
            <a:extLst>
              <a:ext uri="{BEBA8EAE-BF5A-486C-A8C5-ECC9F3942E4B}">
                <a14:imgProps xmlns:a14="http://schemas.microsoft.com/office/drawing/2010/main">
                  <a14:imgLayer r:embed="rId35">
                    <a14:imgEffect>
                      <a14:backgroundRemoval t="4000" b="97700" l="9211" r="97632">
                        <a14:foregroundMark x1="10789" y1="21900" x2="9079" y2="31300"/>
                        <a14:foregroundMark x1="9079" y1="31300" x2="13026" y2="77400"/>
                        <a14:foregroundMark x1="13026" y1="77400" x2="9342" y2="89000"/>
                        <a14:foregroundMark x1="35789" y1="74000" x2="30526" y2="90900"/>
                        <a14:foregroundMark x1="30526" y1="90900" x2="52237" y2="76900"/>
                        <a14:foregroundMark x1="52237" y1="76900" x2="60921" y2="81700"/>
                        <a14:foregroundMark x1="60921" y1="81700" x2="60526" y2="90900"/>
                        <a14:foregroundMark x1="60526" y1="90900" x2="48158" y2="89700"/>
                        <a14:foregroundMark x1="48158" y1="89700" x2="54211" y2="81900"/>
                        <a14:foregroundMark x1="54211" y1="81900" x2="52895" y2="89300"/>
                        <a14:foregroundMark x1="52895" y1="89300" x2="61974" y2="87900"/>
                        <a14:foregroundMark x1="53684" y1="55900" x2="37632" y2="30300"/>
                        <a14:foregroundMark x1="37632" y1="30300" x2="45395" y2="20900"/>
                        <a14:foregroundMark x1="45395" y1="20900" x2="35000" y2="19600"/>
                        <a14:foregroundMark x1="35000" y1="19600" x2="38289" y2="12400"/>
                        <a14:foregroundMark x1="38289" y1="12400" x2="48553" y2="7800"/>
                        <a14:foregroundMark x1="48553" y1="7800" x2="58947" y2="8800"/>
                        <a14:foregroundMark x1="58947" y1="8800" x2="76447" y2="19000"/>
                        <a14:foregroundMark x1="82895" y1="22500" x2="91974" y2="93100"/>
                        <a14:foregroundMark x1="66579" y1="92800" x2="55526" y2="96500"/>
                        <a14:foregroundMark x1="55526" y1="96500" x2="45789" y2="93900"/>
                        <a14:foregroundMark x1="45789" y1="93900" x2="43816" y2="92800"/>
                        <a14:foregroundMark x1="27895" y1="93100" x2="32763" y2="96200"/>
                        <a14:foregroundMark x1="41974" y1="12700" x2="33684" y2="8200"/>
                        <a14:foregroundMark x1="33684" y1="8200" x2="42237" y2="4100"/>
                        <a14:foregroundMark x1="42237" y1="4100" x2="53158" y2="4000"/>
                        <a14:foregroundMark x1="53158" y1="4000" x2="55921" y2="5800"/>
                        <a14:foregroundMark x1="88947" y1="28300" x2="97632" y2="72600"/>
                        <a14:foregroundMark x1="83553" y1="95100" x2="90000" y2="97700"/>
                        <a14:backgroundMark x1="13553" y1="4400" x2="263" y2="17600"/>
                        <a14:backgroundMark x1="263" y1="17600" x2="263" y2="17600"/>
                        <a14:backgroundMark x1="16842" y1="95900" x2="2895" y2="9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1269" y="3811538"/>
            <a:ext cx="992778" cy="1306287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E3FC01EF-20C1-A295-92F8-FFD2E2148547}"/>
              </a:ext>
            </a:extLst>
          </p:cNvPr>
          <p:cNvPicPr>
            <a:picLocks noChangeAspect="1"/>
          </p:cNvPicPr>
          <p:nvPr/>
        </p:nvPicPr>
        <p:blipFill>
          <a:blip r:embed="rId36" cstate="email">
            <a:extLst>
              <a:ext uri="{BEBA8EAE-BF5A-486C-A8C5-ECC9F3942E4B}">
                <a14:imgProps xmlns:a14="http://schemas.microsoft.com/office/drawing/2010/main">
                  <a14:imgLayer r:embed="rId37">
                    <a14:imgEffect>
                      <a14:backgroundRemoval t="7100" b="95500" l="10000" r="90000">
                        <a14:foregroundMark x1="48100" y1="15500" x2="41600" y2="11000"/>
                        <a14:foregroundMark x1="41600" y1="11000" x2="50500" y2="7200"/>
                        <a14:foregroundMark x1="50500" y1="7200" x2="60200" y2="7300"/>
                        <a14:foregroundMark x1="60200" y1="7300" x2="65900" y2="7100"/>
                        <a14:foregroundMark x1="38100" y1="87500" x2="43700" y2="93700"/>
                        <a14:foregroundMark x1="65300" y1="86500" x2="62000" y2="93400"/>
                        <a14:foregroundMark x1="62000" y1="93400" x2="55800" y2="95500"/>
                        <a14:foregroundMark x1="32700" y1="7300" x2="31100" y2="15200"/>
                        <a14:foregroundMark x1="31100" y1="15200" x2="32700" y2="25300"/>
                        <a14:foregroundMark x1="31400" y1="17900" x2="29900" y2="24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6084" y="5441142"/>
            <a:ext cx="1376657" cy="1376657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B16AD5FA-7678-FD4C-5D04-CBD5BAE533AF}"/>
              </a:ext>
            </a:extLst>
          </p:cNvPr>
          <p:cNvPicPr>
            <a:picLocks noChangeAspect="1"/>
          </p:cNvPicPr>
          <p:nvPr/>
        </p:nvPicPr>
        <p:blipFill>
          <a:blip r:embed="rId38" cstate="email">
            <a:extLst>
              <a:ext uri="{BEBA8EAE-BF5A-486C-A8C5-ECC9F3942E4B}">
                <a14:imgProps xmlns:a14="http://schemas.microsoft.com/office/drawing/2010/main">
                  <a14:imgLayer r:embed="rId39">
                    <a14:imgEffect>
                      <a14:backgroundRemoval t="1222" b="98000" l="10000" r="90000">
                        <a14:foregroundMark x1="41222" y1="17556" x2="41667" y2="8667"/>
                        <a14:foregroundMark x1="41667" y1="8667" x2="49778" y2="5000"/>
                        <a14:foregroundMark x1="49778" y1="5000" x2="60778" y2="5000"/>
                        <a14:foregroundMark x1="62667" y1="86667" x2="60889" y2="95111"/>
                        <a14:foregroundMark x1="60889" y1="95111" x2="59222" y2="94667"/>
                        <a14:foregroundMark x1="39667" y1="89889" x2="41556" y2="96889"/>
                        <a14:foregroundMark x1="59444" y1="95556" x2="61778" y2="98111"/>
                        <a14:foregroundMark x1="53778" y1="3111" x2="45778" y2="12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6371" y="3269614"/>
            <a:ext cx="1141637" cy="1141637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0B88C7F1-3ED8-117E-CF4E-5A600D757813}"/>
              </a:ext>
            </a:extLst>
          </p:cNvPr>
          <p:cNvPicPr>
            <a:picLocks noChangeAspect="1"/>
          </p:cNvPicPr>
          <p:nvPr/>
        </p:nvPicPr>
        <p:blipFill>
          <a:blip r:embed="rId36" cstate="email">
            <a:extLst>
              <a:ext uri="{BEBA8EAE-BF5A-486C-A8C5-ECC9F3942E4B}">
                <a14:imgProps xmlns:a14="http://schemas.microsoft.com/office/drawing/2010/main">
                  <a14:imgLayer r:embed="rId40">
                    <a14:imgEffect>
                      <a14:backgroundRemoval t="7100" b="95500" l="10000" r="90000">
                        <a14:foregroundMark x1="48100" y1="15500" x2="41600" y2="11000"/>
                        <a14:foregroundMark x1="41600" y1="11000" x2="50500" y2="7200"/>
                        <a14:foregroundMark x1="50500" y1="7200" x2="60200" y2="7300"/>
                        <a14:foregroundMark x1="60200" y1="7300" x2="65900" y2="7100"/>
                        <a14:foregroundMark x1="38100" y1="87500" x2="43700" y2="93700"/>
                        <a14:foregroundMark x1="65300" y1="86500" x2="62000" y2="93400"/>
                        <a14:foregroundMark x1="62000" y1="93400" x2="55800" y2="95500"/>
                        <a14:foregroundMark x1="32700" y1="7300" x2="31100" y2="15200"/>
                        <a14:foregroundMark x1="31100" y1="15200" x2="32700" y2="25300"/>
                        <a14:foregroundMark x1="31400" y1="17900" x2="29900" y2="24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63738" y="4572364"/>
            <a:ext cx="1376657" cy="1376657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FDCBD5C2-78AB-1DFC-A957-7E42333680DF}"/>
              </a:ext>
            </a:extLst>
          </p:cNvPr>
          <p:cNvPicPr>
            <a:picLocks noChangeAspect="1"/>
          </p:cNvPicPr>
          <p:nvPr/>
        </p:nvPicPr>
        <p:blipFill>
          <a:blip r:embed="rId41" cstate="email">
            <a:extLst>
              <a:ext uri="{BEBA8EAE-BF5A-486C-A8C5-ECC9F3942E4B}">
                <a14:imgProps xmlns:a14="http://schemas.microsoft.com/office/drawing/2010/main">
                  <a14:imgLayer r:embed="rId42">
                    <a14:imgEffect>
                      <a14:backgroundRemoval t="10000" b="90000" l="9125" r="93125">
                        <a14:foregroundMark x1="10375" y1="64125" x2="9125" y2="70250"/>
                        <a14:foregroundMark x1="87750" y1="48000" x2="93125" y2="67125"/>
                        <a14:foregroundMark x1="64750" y1="31875" x2="64750" y2="31875"/>
                        <a14:foregroundMark x1="83375" y1="39375" x2="81875" y2="39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81651" y="5643626"/>
            <a:ext cx="1174173" cy="1174173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9558B95C-111E-6DB2-C72C-673593C38550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BEBA8EAE-BF5A-486C-A8C5-ECC9F3942E4B}">
                <a14:imgProps xmlns:a14="http://schemas.microsoft.com/office/drawing/2010/main">
                  <a14:imgLayer r:embed="rId43">
                    <a14:imgEffect>
                      <a14:backgroundRemoval t="8278" b="89897" l="5758" r="95404">
                        <a14:foregroundMark x1="8990" y1="31893" x2="5808" y2="38710"/>
                        <a14:foregroundMark x1="5808" y1="38710" x2="6263" y2="42301"/>
                        <a14:foregroundMark x1="11313" y1="17468" x2="9242" y2="10408"/>
                        <a14:foregroundMark x1="9242" y1="10408" x2="15101" y2="11138"/>
                        <a14:foregroundMark x1="49747" y1="9130" x2="51263" y2="8338"/>
                        <a14:foregroundMark x1="89899" y1="38771" x2="91414" y2="46439"/>
                        <a14:foregroundMark x1="91414" y1="46439" x2="93485" y2="39014"/>
                        <a14:foregroundMark x1="93485" y1="39014" x2="93232" y2="47048"/>
                        <a14:foregroundMark x1="93232" y1="47048" x2="90303" y2="51430"/>
                        <a14:foregroundMark x1="61111" y1="30371" x2="57727" y2="23068"/>
                        <a14:foregroundMark x1="57727" y1="23068" x2="61970" y2="17103"/>
                        <a14:foregroundMark x1="61970" y1="17103" x2="60909" y2="16981"/>
                        <a14:foregroundMark x1="62172" y1="21302" x2="59495" y2="14425"/>
                        <a14:foregroundMark x1="59495" y1="14425" x2="63232" y2="15946"/>
                        <a14:foregroundMark x1="92424" y1="25076" x2="96212" y2="31406"/>
                        <a14:foregroundMark x1="96212" y1="31406" x2="95404" y2="39927"/>
                        <a14:foregroundMark x1="95404" y1="39927" x2="91313" y2="49361"/>
                        <a14:foregroundMark x1="91313" y1="49361" x2="89697" y2="51430"/>
                        <a14:foregroundMark x1="72879" y1="45587" x2="63232" y2="55630"/>
                        <a14:foregroundMark x1="63232" y1="55630" x2="66162" y2="43274"/>
                        <a14:foregroundMark x1="66162" y1="43274" x2="59848" y2="43396"/>
                        <a14:foregroundMark x1="59848" y1="43396" x2="54697" y2="52343"/>
                        <a14:foregroundMark x1="54697" y1="52343" x2="60253" y2="44309"/>
                        <a14:foregroundMark x1="60253" y1="44309" x2="53687" y2="52343"/>
                        <a14:foregroundMark x1="53687" y1="52343" x2="62222" y2="47657"/>
                        <a14:foregroundMark x1="62222" y1="47657" x2="61616" y2="56847"/>
                        <a14:foregroundMark x1="61616" y1="56847" x2="74545" y2="50030"/>
                        <a14:foregroundMark x1="74545" y1="50030" x2="70000" y2="70785"/>
                        <a14:foregroundMark x1="70000" y1="70785" x2="57980" y2="79002"/>
                        <a14:foregroundMark x1="57980" y1="79002" x2="43283" y2="77358"/>
                        <a14:foregroundMark x1="43283" y1="77358" x2="37020" y2="79063"/>
                        <a14:foregroundMark x1="37020" y1="79063" x2="30960" y2="76628"/>
                        <a14:foregroundMark x1="30960" y1="76628" x2="30859" y2="80828"/>
                        <a14:foregroundMark x1="55657" y1="48874" x2="49747" y2="47352"/>
                        <a14:foregroundMark x1="64242" y1="82836" x2="63636" y2="81558"/>
                        <a14:foregroundMark x1="64040" y1="78515" x2="66364" y2="80828"/>
                        <a14:foregroundMark x1="52727" y1="44857" x2="48737" y2="501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8213" y="5196676"/>
            <a:ext cx="1221885" cy="1013301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E857302A-7EFC-91B9-4514-E2C553285936}"/>
              </a:ext>
            </a:extLst>
          </p:cNvPr>
          <p:cNvPicPr>
            <a:picLocks noChangeAspect="1"/>
          </p:cNvPicPr>
          <p:nvPr/>
        </p:nvPicPr>
        <p:blipFill>
          <a:blip r:embed="rId44" cstate="email">
            <a:extLst>
              <a:ext uri="{BEBA8EAE-BF5A-486C-A8C5-ECC9F3942E4B}">
                <a14:imgProps xmlns:a14="http://schemas.microsoft.com/office/drawing/2010/main">
                  <a14:imgLayer r:embed="rId45">
                    <a14:imgEffect>
                      <a14:backgroundRemoval t="10000" b="90000" l="9125" r="93125">
                        <a14:foregroundMark x1="10375" y1="64125" x2="9125" y2="70250"/>
                        <a14:foregroundMark x1="87750" y1="48000" x2="93125" y2="67125"/>
                        <a14:foregroundMark x1="64750" y1="31875" x2="64750" y2="31875"/>
                        <a14:foregroundMark x1="83375" y1="39375" x2="81875" y2="39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57435" y="3639085"/>
            <a:ext cx="1078791" cy="1078791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A40B5FCD-B6EA-6168-D2EC-1DB33F331CF7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053" b="97314" l="7764" r="89893">
                        <a14:foregroundMark x1="36328" y1="16650" x2="38721" y2="9424"/>
                        <a14:foregroundMark x1="38721" y1="9424" x2="32666" y2="5469"/>
                        <a14:foregroundMark x1="32666" y1="5469" x2="25879" y2="7275"/>
                        <a14:foregroundMark x1="25879" y1="7275" x2="23975" y2="20703"/>
                        <a14:foregroundMark x1="31104" y1="83789" x2="15771" y2="89600"/>
                        <a14:foregroundMark x1="15771" y1="89600" x2="24658" y2="76611"/>
                        <a14:foregroundMark x1="24658" y1="76611" x2="26611" y2="76904"/>
                        <a14:foregroundMark x1="19434" y1="95020" x2="11182" y2="94434"/>
                        <a14:foregroundMark x1="11182" y1="94434" x2="15625" y2="91211"/>
                        <a14:foregroundMark x1="75146" y1="85938" x2="74219" y2="33740"/>
                        <a14:foregroundMark x1="74219" y1="33740" x2="68506" y2="22119"/>
                        <a14:foregroundMark x1="83008" y1="10693" x2="82080" y2="32813"/>
                        <a14:foregroundMark x1="82080" y1="32813" x2="83691" y2="23096"/>
                        <a14:foregroundMark x1="83691" y1="23096" x2="78516" y2="8936"/>
                        <a14:foregroundMark x1="78516" y1="8936" x2="79932" y2="4053"/>
                        <a14:foregroundMark x1="75391" y1="96924" x2="80420" y2="97363"/>
                        <a14:foregroundMark x1="7764" y1="89063" x2="9229" y2="92383"/>
                        <a14:foregroundMark x1="79932" y1="69043" x2="77637" y2="75879"/>
                        <a14:foregroundMark x1="77637" y1="75879" x2="75098" y2="68896"/>
                        <a14:foregroundMark x1="75098" y1="68896" x2="76123" y2="697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28968" y="2746414"/>
            <a:ext cx="1065124" cy="1065124"/>
          </a:xfrm>
          <a:prstGeom prst="rect">
            <a:avLst/>
          </a:prstGeom>
        </p:spPr>
      </p:pic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961A34C5-1633-0A64-BE52-0E86978CBBA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46">
                    <a14:imgEffect>
                      <a14:backgroundRemoval t="10000" b="90000" l="9125" r="93125">
                        <a14:foregroundMark x1="10375" y1="64125" x2="9125" y2="70250"/>
                        <a14:foregroundMark x1="87750" y1="48000" x2="93125" y2="67125"/>
                        <a14:foregroundMark x1="64750" y1="31875" x2="64750" y2="31875"/>
                        <a14:foregroundMark x1="83375" y1="39375" x2="81875" y2="39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4590" y="1507684"/>
            <a:ext cx="1617791" cy="1617791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DC338E5E-BCBE-D070-D51A-4A45E6514417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47">
                    <a14:imgEffect>
                      <a14:backgroundRemoval t="4053" b="97314" l="7764" r="89893">
                        <a14:foregroundMark x1="36328" y1="16650" x2="38721" y2="9424"/>
                        <a14:foregroundMark x1="38721" y1="9424" x2="32666" y2="5469"/>
                        <a14:foregroundMark x1="32666" y1="5469" x2="25879" y2="7275"/>
                        <a14:foregroundMark x1="25879" y1="7275" x2="23975" y2="20703"/>
                        <a14:foregroundMark x1="31104" y1="83789" x2="15771" y2="89600"/>
                        <a14:foregroundMark x1="15771" y1="89600" x2="24658" y2="76611"/>
                        <a14:foregroundMark x1="24658" y1="76611" x2="26611" y2="76904"/>
                        <a14:foregroundMark x1="19434" y1="95020" x2="11182" y2="94434"/>
                        <a14:foregroundMark x1="11182" y1="94434" x2="15625" y2="91211"/>
                        <a14:foregroundMark x1="75146" y1="85938" x2="74219" y2="33740"/>
                        <a14:foregroundMark x1="74219" y1="33740" x2="68506" y2="22119"/>
                        <a14:foregroundMark x1="83008" y1="10693" x2="82080" y2="32813"/>
                        <a14:foregroundMark x1="82080" y1="32813" x2="83691" y2="23096"/>
                        <a14:foregroundMark x1="83691" y1="23096" x2="78516" y2="8936"/>
                        <a14:foregroundMark x1="78516" y1="8936" x2="79932" y2="4053"/>
                        <a14:foregroundMark x1="75391" y1="96924" x2="80420" y2="97363"/>
                        <a14:foregroundMark x1="7764" y1="89063" x2="9229" y2="92383"/>
                        <a14:foregroundMark x1="79932" y1="69043" x2="77637" y2="75879"/>
                        <a14:foregroundMark x1="77637" y1="75879" x2="75098" y2="68896"/>
                        <a14:foregroundMark x1="75098" y1="68896" x2="76123" y2="697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4142" y="245119"/>
            <a:ext cx="1065124" cy="1065124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16B77DB4-4182-182F-7782-FFC84CC7F4BB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8278" b="89897" l="5758" r="95404">
                        <a14:foregroundMark x1="8990" y1="31893" x2="5808" y2="38710"/>
                        <a14:foregroundMark x1="5808" y1="38710" x2="6263" y2="42301"/>
                        <a14:foregroundMark x1="11313" y1="17468" x2="9242" y2="10408"/>
                        <a14:foregroundMark x1="9242" y1="10408" x2="15101" y2="11138"/>
                        <a14:foregroundMark x1="49747" y1="9130" x2="51263" y2="8338"/>
                        <a14:foregroundMark x1="89899" y1="38771" x2="91414" y2="46439"/>
                        <a14:foregroundMark x1="91414" y1="46439" x2="93485" y2="39014"/>
                        <a14:foregroundMark x1="93485" y1="39014" x2="93232" y2="47048"/>
                        <a14:foregroundMark x1="93232" y1="47048" x2="90303" y2="51430"/>
                        <a14:foregroundMark x1="61111" y1="30371" x2="57727" y2="23068"/>
                        <a14:foregroundMark x1="57727" y1="23068" x2="61970" y2="17103"/>
                        <a14:foregroundMark x1="61970" y1="17103" x2="60909" y2="16981"/>
                        <a14:foregroundMark x1="62172" y1="21302" x2="59495" y2="14425"/>
                        <a14:foregroundMark x1="59495" y1="14425" x2="63232" y2="15946"/>
                        <a14:foregroundMark x1="92424" y1="25076" x2="96212" y2="31406"/>
                        <a14:foregroundMark x1="96212" y1="31406" x2="95404" y2="39927"/>
                        <a14:foregroundMark x1="95404" y1="39927" x2="91313" y2="49361"/>
                        <a14:foregroundMark x1="91313" y1="49361" x2="89697" y2="51430"/>
                        <a14:foregroundMark x1="72879" y1="45587" x2="63232" y2="55630"/>
                        <a14:foregroundMark x1="63232" y1="55630" x2="66162" y2="43274"/>
                        <a14:foregroundMark x1="66162" y1="43274" x2="59848" y2="43396"/>
                        <a14:foregroundMark x1="59848" y1="43396" x2="54697" y2="52343"/>
                        <a14:foregroundMark x1="54697" y1="52343" x2="60253" y2="44309"/>
                        <a14:foregroundMark x1="60253" y1="44309" x2="53687" y2="52343"/>
                        <a14:foregroundMark x1="53687" y1="52343" x2="62222" y2="47657"/>
                        <a14:foregroundMark x1="62222" y1="47657" x2="61616" y2="56847"/>
                        <a14:foregroundMark x1="61616" y1="56847" x2="74545" y2="50030"/>
                        <a14:foregroundMark x1="74545" y1="50030" x2="70000" y2="70785"/>
                        <a14:foregroundMark x1="70000" y1="70785" x2="57980" y2="79002"/>
                        <a14:foregroundMark x1="57980" y1="79002" x2="43283" y2="77358"/>
                        <a14:foregroundMark x1="43283" y1="77358" x2="37020" y2="79063"/>
                        <a14:foregroundMark x1="37020" y1="79063" x2="30960" y2="76628"/>
                        <a14:foregroundMark x1="30960" y1="76628" x2="30859" y2="80828"/>
                        <a14:foregroundMark x1="55657" y1="48874" x2="49747" y2="47352"/>
                        <a14:foregroundMark x1="64242" y1="82836" x2="63636" y2="81558"/>
                        <a14:foregroundMark x1="64040" y1="78515" x2="66364" y2="80828"/>
                        <a14:foregroundMark x1="52727" y1="44857" x2="48737" y2="501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733" y="1405096"/>
            <a:ext cx="1221885" cy="1013301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9C14369D-549D-E519-9B0E-73E0B0215883}"/>
              </a:ext>
            </a:extLst>
          </p:cNvPr>
          <p:cNvPicPr>
            <a:picLocks noChangeAspect="1"/>
          </p:cNvPicPr>
          <p:nvPr/>
        </p:nvPicPr>
        <p:blipFill>
          <a:blip r:embed="rId48" cstate="email">
            <a:extLst>
              <a:ext uri="{BEBA8EAE-BF5A-486C-A8C5-ECC9F3942E4B}">
                <a14:imgProps xmlns:a14="http://schemas.microsoft.com/office/drawing/2010/main">
                  <a14:imgLayer r:embed="rId49">
                    <a14:imgEffect>
                      <a14:backgroundRemoval t="7100" b="95500" l="10000" r="90000">
                        <a14:foregroundMark x1="48100" y1="15500" x2="41600" y2="11000"/>
                        <a14:foregroundMark x1="41600" y1="11000" x2="50500" y2="7200"/>
                        <a14:foregroundMark x1="50500" y1="7200" x2="60200" y2="7300"/>
                        <a14:foregroundMark x1="60200" y1="7300" x2="65900" y2="7100"/>
                        <a14:foregroundMark x1="38100" y1="87500" x2="43700" y2="93700"/>
                        <a14:foregroundMark x1="65300" y1="86500" x2="62000" y2="93400"/>
                        <a14:foregroundMark x1="62000" y1="93400" x2="55800" y2="95500"/>
                        <a14:foregroundMark x1="32700" y1="7300" x2="31100" y2="15200"/>
                        <a14:foregroundMark x1="31100" y1="15200" x2="32700" y2="25300"/>
                        <a14:foregroundMark x1="31400" y1="17900" x2="29900" y2="24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4824" y="2014678"/>
            <a:ext cx="1494550" cy="1494550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8FA33469-D6F8-DA24-DF30-BFF9556B445B}"/>
              </a:ext>
            </a:extLst>
          </p:cNvPr>
          <p:cNvPicPr>
            <a:picLocks noChangeAspect="1"/>
          </p:cNvPicPr>
          <p:nvPr/>
        </p:nvPicPr>
        <p:blipFill>
          <a:blip r:embed="rId50" cstate="email">
            <a:extLst>
              <a:ext uri="{BEBA8EAE-BF5A-486C-A8C5-ECC9F3942E4B}">
                <a14:imgProps xmlns:a14="http://schemas.microsoft.com/office/drawing/2010/main">
                  <a14:imgLayer r:embed="rId51">
                    <a14:imgEffect>
                      <a14:backgroundRemoval t="4000" b="97700" l="9211" r="97632">
                        <a14:foregroundMark x1="10789" y1="21900" x2="9079" y2="31300"/>
                        <a14:foregroundMark x1="9079" y1="31300" x2="13026" y2="77400"/>
                        <a14:foregroundMark x1="13026" y1="77400" x2="9342" y2="89000"/>
                        <a14:foregroundMark x1="35789" y1="74000" x2="30526" y2="90900"/>
                        <a14:foregroundMark x1="30526" y1="90900" x2="52237" y2="76900"/>
                        <a14:foregroundMark x1="52237" y1="76900" x2="60921" y2="81700"/>
                        <a14:foregroundMark x1="60921" y1="81700" x2="60526" y2="90900"/>
                        <a14:foregroundMark x1="60526" y1="90900" x2="48158" y2="89700"/>
                        <a14:foregroundMark x1="48158" y1="89700" x2="54211" y2="81900"/>
                        <a14:foregroundMark x1="54211" y1="81900" x2="52895" y2="89300"/>
                        <a14:foregroundMark x1="52895" y1="89300" x2="61974" y2="87900"/>
                        <a14:foregroundMark x1="53684" y1="55900" x2="37632" y2="30300"/>
                        <a14:foregroundMark x1="37632" y1="30300" x2="45395" y2="20900"/>
                        <a14:foregroundMark x1="45395" y1="20900" x2="35000" y2="19600"/>
                        <a14:foregroundMark x1="35000" y1="19600" x2="38289" y2="12400"/>
                        <a14:foregroundMark x1="38289" y1="12400" x2="48553" y2="7800"/>
                        <a14:foregroundMark x1="48553" y1="7800" x2="58947" y2="8800"/>
                        <a14:foregroundMark x1="58947" y1="8800" x2="76447" y2="19000"/>
                        <a14:foregroundMark x1="82895" y1="22500" x2="91974" y2="93100"/>
                        <a14:foregroundMark x1="66579" y1="92800" x2="55526" y2="96500"/>
                        <a14:foregroundMark x1="55526" y1="96500" x2="45789" y2="93900"/>
                        <a14:foregroundMark x1="45789" y1="93900" x2="43816" y2="92800"/>
                        <a14:foregroundMark x1="27895" y1="93100" x2="32763" y2="96200"/>
                        <a14:foregroundMark x1="41974" y1="12700" x2="33684" y2="8200"/>
                        <a14:foregroundMark x1="33684" y1="8200" x2="42237" y2="4100"/>
                        <a14:foregroundMark x1="42237" y1="4100" x2="53158" y2="4000"/>
                        <a14:foregroundMark x1="53158" y1="4000" x2="55921" y2="5800"/>
                        <a14:foregroundMark x1="88947" y1="28300" x2="97632" y2="72600"/>
                        <a14:foregroundMark x1="83553" y1="95100" x2="90000" y2="97700"/>
                        <a14:backgroundMark x1="13553" y1="4400" x2="263" y2="17600"/>
                        <a14:backgroundMark x1="263" y1="17600" x2="263" y2="17600"/>
                        <a14:backgroundMark x1="16842" y1="95900" x2="2895" y2="9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98038" y="257228"/>
            <a:ext cx="1005526" cy="1323061"/>
          </a:xfrm>
          <a:prstGeom prst="rect">
            <a:avLst/>
          </a:prstGeom>
        </p:spPr>
      </p:pic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74E5ADC4-38C2-F353-7C41-D03E7A3E824B}"/>
              </a:ext>
            </a:extLst>
          </p:cNvPr>
          <p:cNvPicPr>
            <a:picLocks noChangeAspect="1"/>
          </p:cNvPicPr>
          <p:nvPr/>
        </p:nvPicPr>
        <p:blipFill>
          <a:blip r:embed="rId52" cstate="email">
            <a:extLst>
              <a:ext uri="{BEBA8EAE-BF5A-486C-A8C5-ECC9F3942E4B}">
                <a14:imgProps xmlns:a14="http://schemas.microsoft.com/office/drawing/2010/main">
                  <a14:imgLayer r:embed="rId53">
                    <a14:imgEffect>
                      <a14:backgroundRemoval t="1222" b="98000" l="10000" r="90000">
                        <a14:foregroundMark x1="41222" y1="17556" x2="41667" y2="8667"/>
                        <a14:foregroundMark x1="41667" y1="8667" x2="49778" y2="5000"/>
                        <a14:foregroundMark x1="49778" y1="5000" x2="60778" y2="5000"/>
                        <a14:foregroundMark x1="62667" y1="86667" x2="60889" y2="95111"/>
                        <a14:foregroundMark x1="60889" y1="95111" x2="59222" y2="94667"/>
                        <a14:foregroundMark x1="39667" y1="89889" x2="41556" y2="96889"/>
                        <a14:foregroundMark x1="59444" y1="95556" x2="61778" y2="98111"/>
                        <a14:foregroundMark x1="53778" y1="3111" x2="45778" y2="12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15458" y="71128"/>
            <a:ext cx="1290148" cy="1290148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6B03D654-5B92-9C33-0CDF-3EB3E7FBEE45}"/>
              </a:ext>
            </a:extLst>
          </p:cNvPr>
          <p:cNvPicPr>
            <a:picLocks noChangeAspect="1"/>
          </p:cNvPicPr>
          <p:nvPr/>
        </p:nvPicPr>
        <p:blipFill>
          <a:blip r:embed="rId48" cstate="email">
            <a:extLst>
              <a:ext uri="{BEBA8EAE-BF5A-486C-A8C5-ECC9F3942E4B}">
                <a14:imgProps xmlns:a14="http://schemas.microsoft.com/office/drawing/2010/main">
                  <a14:imgLayer r:embed="rId54">
                    <a14:imgEffect>
                      <a14:backgroundRemoval t="7100" b="95500" l="10000" r="90000">
                        <a14:foregroundMark x1="48100" y1="15500" x2="41600" y2="11000"/>
                        <a14:foregroundMark x1="41600" y1="11000" x2="50500" y2="7200"/>
                        <a14:foregroundMark x1="50500" y1="7200" x2="60200" y2="7300"/>
                        <a14:foregroundMark x1="60200" y1="7300" x2="65900" y2="7100"/>
                        <a14:foregroundMark x1="38100" y1="87500" x2="43700" y2="93700"/>
                        <a14:foregroundMark x1="65300" y1="86500" x2="62000" y2="93400"/>
                        <a14:foregroundMark x1="62000" y1="93400" x2="55800" y2="95500"/>
                        <a14:foregroundMark x1="32700" y1="7300" x2="31100" y2="15200"/>
                        <a14:foregroundMark x1="31100" y1="15200" x2="32700" y2="25300"/>
                        <a14:foregroundMark x1="31400" y1="17900" x2="29900" y2="24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62885" y="1508488"/>
            <a:ext cx="1494550" cy="1494550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31BE91B8-75DD-2EE0-9C8A-B57DE0969CCE}"/>
              </a:ext>
            </a:extLst>
          </p:cNvPr>
          <p:cNvPicPr>
            <a:picLocks noChangeAspect="1"/>
          </p:cNvPicPr>
          <p:nvPr/>
        </p:nvPicPr>
        <p:blipFill>
          <a:blip r:embed="rId55" cstate="email">
            <a:extLst>
              <a:ext uri="{BEBA8EAE-BF5A-486C-A8C5-ECC9F3942E4B}">
                <a14:imgProps xmlns:a14="http://schemas.microsoft.com/office/drawing/2010/main">
                  <a14:imgLayer r:embed="rId56">
                    <a14:imgEffect>
                      <a14:backgroundRemoval t="10000" b="90000" l="9125" r="93125">
                        <a14:foregroundMark x1="10375" y1="64125" x2="9125" y2="70250"/>
                        <a14:foregroundMark x1="87750" y1="48000" x2="93125" y2="67125"/>
                        <a14:foregroundMark x1="64750" y1="31875" x2="64750" y2="31875"/>
                        <a14:foregroundMark x1="83375" y1="39375" x2="81875" y2="39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2497" y="-194750"/>
            <a:ext cx="1103729" cy="1103729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D6B85C63-C1F1-5241-303E-2E8E865CD6D9}"/>
              </a:ext>
            </a:extLst>
          </p:cNvPr>
          <p:cNvPicPr>
            <a:picLocks noChangeAspect="1"/>
          </p:cNvPicPr>
          <p:nvPr/>
        </p:nvPicPr>
        <p:blipFill>
          <a:blip r:embed="rId57" cstate="email">
            <a:extLst>
              <a:ext uri="{BEBA8EAE-BF5A-486C-A8C5-ECC9F3942E4B}">
                <a14:imgProps xmlns:a14="http://schemas.microsoft.com/office/drawing/2010/main">
                  <a14:imgLayer r:embed="rId58">
                    <a14:imgEffect>
                      <a14:backgroundRemoval t="4053" b="97314" l="7764" r="89893">
                        <a14:foregroundMark x1="36328" y1="16650" x2="38721" y2="9424"/>
                        <a14:foregroundMark x1="38721" y1="9424" x2="32666" y2="5469"/>
                        <a14:foregroundMark x1="32666" y1="5469" x2="25879" y2="7275"/>
                        <a14:foregroundMark x1="25879" y1="7275" x2="23975" y2="20703"/>
                        <a14:foregroundMark x1="31104" y1="83789" x2="15771" y2="89600"/>
                        <a14:foregroundMark x1="15771" y1="89600" x2="24658" y2="76611"/>
                        <a14:foregroundMark x1="24658" y1="76611" x2="26611" y2="76904"/>
                        <a14:foregroundMark x1="19434" y1="95020" x2="11182" y2="94434"/>
                        <a14:foregroundMark x1="11182" y1="94434" x2="15625" y2="91211"/>
                        <a14:foregroundMark x1="75146" y1="85938" x2="74219" y2="33740"/>
                        <a14:foregroundMark x1="74219" y1="33740" x2="68506" y2="22119"/>
                        <a14:foregroundMark x1="83008" y1="10693" x2="82080" y2="32813"/>
                        <a14:foregroundMark x1="82080" y1="32813" x2="83691" y2="23096"/>
                        <a14:foregroundMark x1="83691" y1="23096" x2="78516" y2="8936"/>
                        <a14:foregroundMark x1="78516" y1="8936" x2="79932" y2="4053"/>
                        <a14:foregroundMark x1="75391" y1="96924" x2="80420" y2="97363"/>
                        <a14:foregroundMark x1="7764" y1="89063" x2="9229" y2="92383"/>
                        <a14:foregroundMark x1="79932" y1="69043" x2="77637" y2="75879"/>
                        <a14:foregroundMark x1="77637" y1="75879" x2="75098" y2="68896"/>
                        <a14:foregroundMark x1="75098" y1="68896" x2="76123" y2="697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47721" y="855174"/>
            <a:ext cx="910138" cy="910138"/>
          </a:xfrm>
          <a:prstGeom prst="rect">
            <a:avLst/>
          </a:prstGeom>
        </p:spPr>
      </p:pic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9EF961BB-EABC-99B6-AA12-418C8BBE36E7}"/>
              </a:ext>
            </a:extLst>
          </p:cNvPr>
          <p:cNvPicPr>
            <a:picLocks noChangeAspect="1"/>
          </p:cNvPicPr>
          <p:nvPr/>
        </p:nvPicPr>
        <p:blipFill>
          <a:blip r:embed="rId59" cstate="email">
            <a:extLst>
              <a:ext uri="{BEBA8EAE-BF5A-486C-A8C5-ECC9F3942E4B}">
                <a14:imgProps xmlns:a14="http://schemas.microsoft.com/office/drawing/2010/main">
                  <a14:imgLayer r:embed="rId60">
                    <a14:imgEffect>
                      <a14:backgroundRemoval t="8278" b="89897" l="5758" r="95404">
                        <a14:foregroundMark x1="8990" y1="31893" x2="5808" y2="38710"/>
                        <a14:foregroundMark x1="5808" y1="38710" x2="6263" y2="42301"/>
                        <a14:foregroundMark x1="11313" y1="17468" x2="9242" y2="10408"/>
                        <a14:foregroundMark x1="9242" y1="10408" x2="15101" y2="11138"/>
                        <a14:foregroundMark x1="49747" y1="9130" x2="51263" y2="8338"/>
                        <a14:foregroundMark x1="89899" y1="38771" x2="91414" y2="46439"/>
                        <a14:foregroundMark x1="91414" y1="46439" x2="93485" y2="39014"/>
                        <a14:foregroundMark x1="93485" y1="39014" x2="93232" y2="47048"/>
                        <a14:foregroundMark x1="93232" y1="47048" x2="90303" y2="51430"/>
                        <a14:foregroundMark x1="61111" y1="30371" x2="57727" y2="23068"/>
                        <a14:foregroundMark x1="57727" y1="23068" x2="61970" y2="17103"/>
                        <a14:foregroundMark x1="61970" y1="17103" x2="60909" y2="16981"/>
                        <a14:foregroundMark x1="62172" y1="21302" x2="59495" y2="14425"/>
                        <a14:foregroundMark x1="59495" y1="14425" x2="63232" y2="15946"/>
                        <a14:foregroundMark x1="92424" y1="25076" x2="96212" y2="31406"/>
                        <a14:foregroundMark x1="96212" y1="31406" x2="95404" y2="39927"/>
                        <a14:foregroundMark x1="95404" y1="39927" x2="91313" y2="49361"/>
                        <a14:foregroundMark x1="91313" y1="49361" x2="89697" y2="51430"/>
                        <a14:foregroundMark x1="72879" y1="45587" x2="63232" y2="55630"/>
                        <a14:foregroundMark x1="63232" y1="55630" x2="66162" y2="43274"/>
                        <a14:foregroundMark x1="66162" y1="43274" x2="59848" y2="43396"/>
                        <a14:foregroundMark x1="59848" y1="43396" x2="54697" y2="52343"/>
                        <a14:foregroundMark x1="54697" y1="52343" x2="60253" y2="44309"/>
                        <a14:foregroundMark x1="60253" y1="44309" x2="53687" y2="52343"/>
                        <a14:foregroundMark x1="53687" y1="52343" x2="62222" y2="47657"/>
                        <a14:foregroundMark x1="62222" y1="47657" x2="61616" y2="56847"/>
                        <a14:foregroundMark x1="61616" y1="56847" x2="74545" y2="50030"/>
                        <a14:foregroundMark x1="74545" y1="50030" x2="70000" y2="70785"/>
                        <a14:foregroundMark x1="70000" y1="70785" x2="57980" y2="79002"/>
                        <a14:foregroundMark x1="57980" y1="79002" x2="43283" y2="77358"/>
                        <a14:foregroundMark x1="43283" y1="77358" x2="37020" y2="79063"/>
                        <a14:foregroundMark x1="37020" y1="79063" x2="30960" y2="76628"/>
                        <a14:foregroundMark x1="30960" y1="76628" x2="30859" y2="80828"/>
                        <a14:foregroundMark x1="55657" y1="48874" x2="49747" y2="47352"/>
                        <a14:foregroundMark x1="64242" y1="82836" x2="63636" y2="81558"/>
                        <a14:foregroundMark x1="64040" y1="78515" x2="66364" y2="80828"/>
                        <a14:foregroundMark x1="52727" y1="44857" x2="48737" y2="501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6618" y="1841175"/>
            <a:ext cx="952183" cy="789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971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8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335E0A8-72FA-BD7B-EEE8-38068180AC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100052" y="22024"/>
            <a:ext cx="12192000" cy="683597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98B310D-D638-4651-4CB7-9DC55F2DCCF5}"/>
              </a:ext>
            </a:extLst>
          </p:cNvPr>
          <p:cNvSpPr txBox="1"/>
          <p:nvPr/>
        </p:nvSpPr>
        <p:spPr>
          <a:xfrm>
            <a:off x="4532671" y="22024"/>
            <a:ext cx="7417739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5400" b="1" i="1" dirty="0">
                <a:solidFill>
                  <a:schemeClr val="bg1"/>
                </a:solidFill>
                <a:latin typeface="TT Norms Bold Italic" panose="02000503030000020003" pitchFamily="2" charset="0"/>
              </a:rPr>
              <a:t>Теперь Петя самый стильный в школе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C78CBAF-FF07-E42B-BE29-7A025FA2A81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1829" y="1776350"/>
            <a:ext cx="7636042" cy="4761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1454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FA49428-D7BD-2F5F-8CEE-2638A2B972AF}"/>
              </a:ext>
            </a:extLst>
          </p:cNvPr>
          <p:cNvSpPr txBox="1"/>
          <p:nvPr/>
        </p:nvSpPr>
        <p:spPr>
          <a:xfrm>
            <a:off x="1205345" y="169130"/>
            <a:ext cx="97813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ru-RU" sz="2800" b="1" i="1" u="none" strike="noStrike" dirty="0">
              <a:solidFill>
                <a:srgbClr val="2945A4"/>
              </a:solidFill>
              <a:effectLst/>
              <a:latin typeface="TT Norms Bold Italic" panose="02000503030000020003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8AEDBEC-2AE1-C055-56BD-753D732A4895}"/>
              </a:ext>
            </a:extLst>
          </p:cNvPr>
          <p:cNvSpPr txBox="1"/>
          <p:nvPr/>
        </p:nvSpPr>
        <p:spPr>
          <a:xfrm>
            <a:off x="103938" y="1858150"/>
            <a:ext cx="7488848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i="1" dirty="0">
                <a:latin typeface="TT Norms Bold Italic" panose="02000503030000020003" pitchFamily="2" charset="0"/>
                <a:ea typeface="Cambria Math" panose="02040503050406030204" pitchFamily="18" charset="0"/>
              </a:rPr>
              <a:t>Граф, в котором отсутствуют циклы, называется </a:t>
            </a:r>
            <a:r>
              <a:rPr lang="ru-RU" sz="3600" b="1" i="1" dirty="0">
                <a:solidFill>
                  <a:srgbClr val="0070C0"/>
                </a:solidFill>
                <a:latin typeface="TT Norms Bold Italic" panose="02000503030000020003" pitchFamily="2" charset="0"/>
                <a:ea typeface="Cambria Math" panose="02040503050406030204" pitchFamily="18" charset="0"/>
              </a:rPr>
              <a:t>деревом</a:t>
            </a:r>
          </a:p>
          <a:p>
            <a:endParaRPr lang="ru-RU" sz="3600" b="1" i="1" dirty="0">
              <a:solidFill>
                <a:srgbClr val="0070C0"/>
              </a:solidFill>
              <a:latin typeface="TT Norms Bold Italic" panose="02000503030000020003" pitchFamily="2" charset="0"/>
              <a:ea typeface="Cambria Math" panose="02040503050406030204" pitchFamily="18" charset="0"/>
            </a:endParaRPr>
          </a:p>
          <a:p>
            <a:r>
              <a:rPr lang="ru-RU" sz="3600" b="1" i="1" dirty="0">
                <a:latin typeface="TT Norms Bold Italic" panose="02000503030000020003" pitchFamily="2" charset="0"/>
                <a:ea typeface="Cambria Math" panose="02040503050406030204" pitchFamily="18" charset="0"/>
              </a:rPr>
              <a:t>В этом случае между любыми двумя вершинами </a:t>
            </a:r>
            <a:r>
              <a:rPr lang="ru-RU" sz="3600" b="1" i="1" dirty="0">
                <a:solidFill>
                  <a:srgbClr val="0070C0"/>
                </a:solidFill>
                <a:latin typeface="TT Norms Bold Italic" panose="02000503030000020003" pitchFamily="2" charset="0"/>
                <a:ea typeface="Cambria Math" panose="02040503050406030204" pitchFamily="18" charset="0"/>
              </a:rPr>
              <a:t>существует только один путь</a:t>
            </a:r>
            <a:endParaRPr lang="ru-RU" sz="3600" b="1" i="1" dirty="0">
              <a:latin typeface="TT Norms Bold Italic" panose="02000503030000020003" pitchFamily="2" charset="0"/>
              <a:ea typeface="Cambria Math" panose="02040503050406030204" pitchFamily="18" charset="0"/>
            </a:endParaRPr>
          </a:p>
          <a:p>
            <a:endParaRPr lang="ru-RU" sz="3600" b="1" i="1" dirty="0">
              <a:latin typeface="TT Norms Bold Italic" panose="02000503030000020003" pitchFamily="2" charset="0"/>
              <a:ea typeface="Cambria Math" panose="02040503050406030204" pitchFamily="18" charset="0"/>
            </a:endParaRPr>
          </a:p>
        </p:txBody>
      </p:sp>
      <p:pic>
        <p:nvPicPr>
          <p:cNvPr id="3" name="Picture 28" descr="http://wiki.iteach.ru/images/b/bb/Derevo.png">
            <a:extLst>
              <a:ext uri="{FF2B5EF4-FFF2-40B4-BE49-F238E27FC236}">
                <a16:creationId xmlns:a16="http://schemas.microsoft.com/office/drawing/2014/main" id="{024B0B5A-0B76-B00A-1912-F83B032586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00175" y="1976027"/>
            <a:ext cx="3205024" cy="3102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34991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FA49428-D7BD-2F5F-8CEE-2638A2B972AF}"/>
              </a:ext>
            </a:extLst>
          </p:cNvPr>
          <p:cNvSpPr txBox="1"/>
          <p:nvPr/>
        </p:nvSpPr>
        <p:spPr>
          <a:xfrm>
            <a:off x="1205345" y="169130"/>
            <a:ext cx="97813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ru-RU" sz="2800" b="1" i="1" u="none" strike="noStrike" dirty="0">
              <a:solidFill>
                <a:srgbClr val="2945A4"/>
              </a:solidFill>
              <a:effectLst/>
              <a:latin typeface="TT Norms Bold Italic" panose="02000503030000020003" pitchFamily="2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6607271-0ADB-3DE7-3900-9BA154C6199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68866" y="430740"/>
            <a:ext cx="6590344" cy="340940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AE1C704-CCE9-43AA-A2C3-4706D495F4C7}"/>
              </a:ext>
            </a:extLst>
          </p:cNvPr>
          <p:cNvSpPr txBox="1"/>
          <p:nvPr/>
        </p:nvSpPr>
        <p:spPr>
          <a:xfrm>
            <a:off x="1789471" y="4533122"/>
            <a:ext cx="8613058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0070C0"/>
                </a:solidFill>
                <a:latin typeface="TT Norms Bold Italic" panose="02000503030000020003" pitchFamily="2" charset="0"/>
              </a:rPr>
              <a:t>«Потомки» А: </a:t>
            </a:r>
            <a:r>
              <a:rPr lang="ru-RU" sz="2800" b="1" i="1" dirty="0" err="1">
                <a:latin typeface="TT Norms Bold Italic" panose="02000503030000020003" pitchFamily="2" charset="0"/>
              </a:rPr>
              <a:t>B</a:t>
            </a:r>
            <a:r>
              <a:rPr lang="ru-RU" sz="2800" b="1" i="1" dirty="0">
                <a:latin typeface="TT Norms Bold Italic" panose="02000503030000020003" pitchFamily="2" charset="0"/>
              </a:rPr>
              <a:t>, </a:t>
            </a:r>
            <a:r>
              <a:rPr lang="ru-RU" sz="2800" b="1" i="1" dirty="0" err="1">
                <a:latin typeface="TT Norms Bold Italic" panose="02000503030000020003" pitchFamily="2" charset="0"/>
              </a:rPr>
              <a:t>C</a:t>
            </a:r>
            <a:r>
              <a:rPr lang="ru-RU" sz="2800" b="1" i="1" dirty="0">
                <a:latin typeface="TT Norms Bold Italic" panose="02000503030000020003" pitchFamily="2" charset="0"/>
              </a:rPr>
              <a:t>, </a:t>
            </a:r>
            <a:r>
              <a:rPr lang="ru-RU" sz="2800" b="1" i="1" dirty="0" err="1">
                <a:latin typeface="TT Norms Bold Italic" panose="02000503030000020003" pitchFamily="2" charset="0"/>
              </a:rPr>
              <a:t>D</a:t>
            </a:r>
            <a:r>
              <a:rPr lang="ru-RU" sz="2800" b="1" i="1" dirty="0">
                <a:latin typeface="TT Norms Bold Italic" panose="02000503030000020003" pitchFamily="2" charset="0"/>
              </a:rPr>
              <a:t>, </a:t>
            </a:r>
            <a:r>
              <a:rPr lang="ru-RU" sz="2800" b="1" i="1" dirty="0" err="1">
                <a:latin typeface="TT Norms Bold Italic" panose="02000503030000020003" pitchFamily="2" charset="0"/>
              </a:rPr>
              <a:t>E</a:t>
            </a:r>
            <a:r>
              <a:rPr lang="ru-RU" sz="2800" b="1" i="1" dirty="0">
                <a:latin typeface="TT Norms Bold Italic" panose="02000503030000020003" pitchFamily="2" charset="0"/>
              </a:rPr>
              <a:t>, </a:t>
            </a:r>
            <a:r>
              <a:rPr lang="ru-RU" sz="2800" b="1" i="1" dirty="0" err="1">
                <a:latin typeface="TT Norms Bold Italic" panose="02000503030000020003" pitchFamily="2" charset="0"/>
              </a:rPr>
              <a:t>F</a:t>
            </a:r>
            <a:r>
              <a:rPr lang="ru-RU" sz="2800" b="1" i="1" dirty="0">
                <a:latin typeface="TT Norms Bold Italic" panose="02000503030000020003" pitchFamily="2" charset="0"/>
              </a:rPr>
              <a:t>, </a:t>
            </a:r>
            <a:r>
              <a:rPr lang="ru-RU" sz="2800" b="1" i="1" dirty="0" err="1">
                <a:latin typeface="TT Norms Bold Italic" panose="02000503030000020003" pitchFamily="2" charset="0"/>
              </a:rPr>
              <a:t>G</a:t>
            </a:r>
            <a:r>
              <a:rPr lang="ru-RU" sz="2800" b="1" i="1" dirty="0">
                <a:latin typeface="TT Norms Bold Italic" panose="02000503030000020003" pitchFamily="2" charset="0"/>
              </a:rPr>
              <a:t>.</a:t>
            </a:r>
          </a:p>
          <a:p>
            <a:r>
              <a:rPr lang="ru-RU" sz="2800" b="1" i="1" dirty="0">
                <a:solidFill>
                  <a:srgbClr val="0070C0"/>
                </a:solidFill>
                <a:latin typeface="TT Norms Bold Italic" panose="02000503030000020003" pitchFamily="2" charset="0"/>
              </a:rPr>
              <a:t>«Предки» </a:t>
            </a:r>
            <a:r>
              <a:rPr lang="ru-RU" sz="2800" b="1" i="1" dirty="0" err="1">
                <a:solidFill>
                  <a:srgbClr val="0070C0"/>
                </a:solidFill>
                <a:latin typeface="TT Norms Bold Italic" panose="02000503030000020003" pitchFamily="2" charset="0"/>
              </a:rPr>
              <a:t>F</a:t>
            </a:r>
            <a:r>
              <a:rPr lang="ru-RU" sz="2800" b="1" i="1" dirty="0">
                <a:solidFill>
                  <a:srgbClr val="0070C0"/>
                </a:solidFill>
                <a:latin typeface="TT Norms Bold Italic" panose="02000503030000020003" pitchFamily="2" charset="0"/>
              </a:rPr>
              <a:t>: </a:t>
            </a:r>
            <a:r>
              <a:rPr lang="ru-RU" sz="2800" b="1" i="1" dirty="0">
                <a:latin typeface="TT Norms Bold Italic" panose="02000503030000020003" pitchFamily="2" charset="0"/>
              </a:rPr>
              <a:t>А, С.</a:t>
            </a:r>
          </a:p>
          <a:p>
            <a:r>
              <a:rPr lang="ru-RU" sz="2800" b="1" i="1" dirty="0">
                <a:solidFill>
                  <a:srgbClr val="0070C0"/>
                </a:solidFill>
                <a:latin typeface="TT Norms Bold Italic" panose="02000503030000020003" pitchFamily="2" charset="0"/>
              </a:rPr>
              <a:t>Корень - </a:t>
            </a:r>
            <a:r>
              <a:rPr lang="ru-RU" sz="2800" b="1" i="1" dirty="0">
                <a:latin typeface="TT Norms Bold Italic" panose="02000503030000020003" pitchFamily="2" charset="0"/>
              </a:rPr>
              <a:t>узел, не имеющий предков (А).</a:t>
            </a:r>
          </a:p>
          <a:p>
            <a:r>
              <a:rPr lang="ru-RU" sz="2800" b="1" i="1" dirty="0">
                <a:solidFill>
                  <a:srgbClr val="0070C0"/>
                </a:solidFill>
                <a:latin typeface="TT Norms Bold Italic" panose="02000503030000020003" pitchFamily="2" charset="0"/>
              </a:rPr>
              <a:t>Лист - </a:t>
            </a:r>
            <a:r>
              <a:rPr lang="ru-RU" sz="2800" b="1" i="1" dirty="0">
                <a:latin typeface="TT Norms Bold Italic" panose="02000503030000020003" pitchFamily="2" charset="0"/>
              </a:rPr>
              <a:t>узел, не имеющий потомков (</a:t>
            </a:r>
            <a:r>
              <a:rPr lang="ru-RU" sz="2800" b="1" i="1" dirty="0" err="1">
                <a:latin typeface="TT Norms Bold Italic" panose="02000503030000020003" pitchFamily="2" charset="0"/>
              </a:rPr>
              <a:t>D</a:t>
            </a:r>
            <a:r>
              <a:rPr lang="ru-RU" sz="2800" b="1" i="1" dirty="0">
                <a:latin typeface="TT Norms Bold Italic" panose="02000503030000020003" pitchFamily="2" charset="0"/>
              </a:rPr>
              <a:t>, </a:t>
            </a:r>
            <a:r>
              <a:rPr lang="ru-RU" sz="2800" b="1" i="1" dirty="0" err="1">
                <a:latin typeface="TT Norms Bold Italic" panose="02000503030000020003" pitchFamily="2" charset="0"/>
              </a:rPr>
              <a:t>E</a:t>
            </a:r>
            <a:r>
              <a:rPr lang="ru-RU" sz="2800" b="1" i="1" dirty="0">
                <a:latin typeface="TT Norms Bold Italic" panose="02000503030000020003" pitchFamily="2" charset="0"/>
              </a:rPr>
              <a:t>, </a:t>
            </a:r>
            <a:r>
              <a:rPr lang="ru-RU" sz="2800" b="1" i="1" dirty="0" err="1">
                <a:latin typeface="TT Norms Bold Italic" panose="02000503030000020003" pitchFamily="2" charset="0"/>
              </a:rPr>
              <a:t>F</a:t>
            </a:r>
            <a:r>
              <a:rPr lang="ru-RU" sz="2800" b="1" i="1" dirty="0">
                <a:latin typeface="TT Norms Bold Italic" panose="02000503030000020003" pitchFamily="2" charset="0"/>
              </a:rPr>
              <a:t>, </a:t>
            </a:r>
            <a:r>
              <a:rPr lang="ru-RU" sz="2800" b="1" i="1" dirty="0" err="1">
                <a:latin typeface="TT Norms Bold Italic" panose="02000503030000020003" pitchFamily="2" charset="0"/>
              </a:rPr>
              <a:t>G</a:t>
            </a:r>
            <a:r>
              <a:rPr lang="ru-RU" sz="2800" b="1" i="1" dirty="0">
                <a:latin typeface="TT Norms Bold Italic" panose="02000503030000020003" pitchFamily="2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10436709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FA49428-D7BD-2F5F-8CEE-2638A2B972AF}"/>
              </a:ext>
            </a:extLst>
          </p:cNvPr>
          <p:cNvSpPr txBox="1"/>
          <p:nvPr/>
        </p:nvSpPr>
        <p:spPr>
          <a:xfrm>
            <a:off x="1205345" y="169130"/>
            <a:ext cx="97813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ru-RU" sz="2800" b="1" i="1" u="none" strike="noStrike" dirty="0">
              <a:solidFill>
                <a:srgbClr val="2945A4"/>
              </a:solidFill>
              <a:effectLst/>
              <a:latin typeface="TT Norms Bold Italic" panose="02000503030000020003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AE1C704-CCE9-43AA-A2C3-4706D495F4C7}"/>
              </a:ext>
            </a:extLst>
          </p:cNvPr>
          <p:cNvSpPr txBox="1"/>
          <p:nvPr/>
        </p:nvSpPr>
        <p:spPr>
          <a:xfrm>
            <a:off x="1091381" y="0"/>
            <a:ext cx="10009238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altLang="ru-RU" sz="3600" b="1" i="1" dirty="0">
                <a:latin typeface="TT Norms Bold Italic" panose="02000503030000020003" pitchFamily="2" charset="0"/>
                <a:ea typeface="Cambria Math" panose="02040503050406030204" pitchFamily="18" charset="0"/>
              </a:rPr>
              <a:t>Генеалогическое древо </a:t>
            </a:r>
            <a:br>
              <a:rPr lang="ru-RU" altLang="ru-RU" sz="3600" b="1" i="1" dirty="0">
                <a:latin typeface="TT Norms Bold Italic" panose="02000503030000020003" pitchFamily="2" charset="0"/>
                <a:ea typeface="Cambria Math" panose="02040503050406030204" pitchFamily="18" charset="0"/>
              </a:rPr>
            </a:br>
            <a:r>
              <a:rPr lang="ru-RU" altLang="ru-RU" sz="3600" b="1" i="1" dirty="0">
                <a:latin typeface="TT Norms Bold Italic" panose="02000503030000020003" pitchFamily="2" charset="0"/>
                <a:ea typeface="Cambria Math" panose="02040503050406030204" pitchFamily="18" charset="0"/>
              </a:rPr>
              <a:t>Родословная А. В. Суворова</a:t>
            </a:r>
            <a:br>
              <a:rPr lang="ru-RU" altLang="ru-RU" sz="3600" b="1" i="1" dirty="0">
                <a:latin typeface="TT Norms Bold Italic" panose="02000503030000020003" pitchFamily="2" charset="0"/>
              </a:rPr>
            </a:br>
            <a:endParaRPr lang="ru-RU" sz="1400" b="1" i="1" dirty="0">
              <a:latin typeface="TT Norms Bold Italic" panose="02000503030000020003" pitchFamily="2" charset="0"/>
            </a:endParaRPr>
          </a:p>
        </p:txBody>
      </p:sp>
      <p:pic>
        <p:nvPicPr>
          <p:cNvPr id="3" name="Picture 11" descr="http://www.st-tatiana.ru/data/2011/11/26/1233266596/1suvorov1.jpg">
            <a:extLst>
              <a:ext uri="{FF2B5EF4-FFF2-40B4-BE49-F238E27FC236}">
                <a16:creationId xmlns:a16="http://schemas.microsoft.com/office/drawing/2014/main" id="{74B7D6CB-017A-35FA-83D7-61238C50A9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0677" y="169130"/>
            <a:ext cx="2248807" cy="3073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7">
            <a:extLst>
              <a:ext uri="{FF2B5EF4-FFF2-40B4-BE49-F238E27FC236}">
                <a16:creationId xmlns:a16="http://schemas.microsoft.com/office/drawing/2014/main" id="{C06AB0FA-52D5-5FB5-BE31-154B91FCF2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11597" y="1446550"/>
            <a:ext cx="9065621" cy="5185953"/>
          </a:xfrm>
          <a:prstGeom prst="rect">
            <a:avLst/>
          </a:prstGeom>
          <a:noFill/>
          <a:ln w="38100">
            <a:solidFill>
              <a:srgbClr val="4FA7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1397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FA49428-D7BD-2F5F-8CEE-2638A2B972AF}"/>
              </a:ext>
            </a:extLst>
          </p:cNvPr>
          <p:cNvSpPr txBox="1"/>
          <p:nvPr/>
        </p:nvSpPr>
        <p:spPr>
          <a:xfrm>
            <a:off x="1205345" y="169130"/>
            <a:ext cx="97813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ru-RU" sz="2800" b="1" i="1" u="none" strike="noStrike" dirty="0">
              <a:solidFill>
                <a:srgbClr val="2945A4"/>
              </a:solidFill>
              <a:effectLst/>
              <a:latin typeface="TT Norms Bold Italic" panose="02000503030000020003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AE1C704-CCE9-43AA-A2C3-4706D495F4C7}"/>
              </a:ext>
            </a:extLst>
          </p:cNvPr>
          <p:cNvSpPr txBox="1"/>
          <p:nvPr/>
        </p:nvSpPr>
        <p:spPr>
          <a:xfrm>
            <a:off x="363794" y="1443841"/>
            <a:ext cx="11464412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altLang="ru-RU" sz="3600" b="1" i="1" dirty="0">
                <a:solidFill>
                  <a:srgbClr val="0070C0"/>
                </a:solidFill>
                <a:latin typeface="TT Norms Bold Italic" panose="02000503030000020003" pitchFamily="2" charset="0"/>
                <a:ea typeface="Cambria Math" panose="02040503050406030204" pitchFamily="18" charset="0"/>
              </a:rPr>
              <a:t>Составьте дерево, показывающее структуру океана Атлантического океана. </a:t>
            </a:r>
          </a:p>
          <a:p>
            <a:pPr algn="ctr"/>
            <a:r>
              <a:rPr lang="ru-RU" altLang="ru-RU" sz="3600" b="1" i="1" dirty="0">
                <a:solidFill>
                  <a:srgbClr val="0070C0"/>
                </a:solidFill>
                <a:latin typeface="TT Norms Bold Italic" panose="02000503030000020003" pitchFamily="2" charset="0"/>
                <a:ea typeface="Cambria Math" panose="02040503050406030204" pitchFamily="18" charset="0"/>
              </a:rPr>
              <a:t>Корень дерева — Атлантический океан. Вершины, следующие за корнем, соответствуют основным морям и заливам, а далее — их притокам, ветвям или более мелким частям.</a:t>
            </a:r>
            <a:endParaRPr lang="ru-RU" sz="1400" b="1" i="1" dirty="0">
              <a:solidFill>
                <a:srgbClr val="0070C0"/>
              </a:solidFill>
              <a:latin typeface="TT Norms Bold Italic" panose="02000503030000020003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194F207-9BA2-D174-CDC3-A048FAA755D0}"/>
              </a:ext>
            </a:extLst>
          </p:cNvPr>
          <p:cNvSpPr txBox="1"/>
          <p:nvPr/>
        </p:nvSpPr>
        <p:spPr>
          <a:xfrm>
            <a:off x="363794" y="13247"/>
            <a:ext cx="114644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altLang="ru-RU" sz="3600" b="1" i="1" dirty="0">
                <a:latin typeface="TT Norms Bold Italic" panose="02000503030000020003" pitchFamily="2" charset="0"/>
                <a:ea typeface="Cambria Math" panose="02040503050406030204" pitchFamily="18" charset="0"/>
              </a:rPr>
              <a:t>Задача</a:t>
            </a:r>
            <a:endParaRPr lang="ru-RU" sz="1400" b="1" i="1" dirty="0">
              <a:latin typeface="TT Norms Bold Italic" panose="0200050303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352440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632</Words>
  <Application>Microsoft Macintosh PowerPoint</Application>
  <PresentationFormat>Широкоэкранный</PresentationFormat>
  <Paragraphs>65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TT Norms ExtraBold Italic</vt:lpstr>
      <vt:lpstr>TT Norms Bold Italic</vt:lpstr>
      <vt:lpstr>TT Norms Regular</vt:lpstr>
      <vt:lpstr>Calibri Light</vt:lpstr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Microsoft Office User</cp:lastModifiedBy>
  <cp:revision>14</cp:revision>
  <dcterms:created xsi:type="dcterms:W3CDTF">2024-10-13T18:02:12Z</dcterms:created>
  <dcterms:modified xsi:type="dcterms:W3CDTF">2024-11-20T09:46:05Z</dcterms:modified>
</cp:coreProperties>
</file>