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388B36-8026-4246-809D-341A98580E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9A36EA-26F9-476C-9B9D-58C317B89D2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767364-CA68-4629-8F9F-D1E0FF9E288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889F79-28C9-4C79-9C30-D5DADAEA73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5A2F27-B6B9-4BAA-B597-02D1813664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F9FB8-EC62-425B-9519-3B4F67CEC40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185048-F7C1-46F4-90FF-E2980D934EB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0FB33C-3093-4DB3-9048-A799908ACD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B1C687-023E-44B6-A7D1-D8328A3D74E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BFC08A-D3BB-43B1-AD7A-2BFA3BFFEA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2BC05B-3F16-43D3-85E8-FA3DAAFB08E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9F38DAA-7BD1-473D-815A-27899EA748D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304800"/>
            <a:ext cx="7772400" cy="762000"/>
          </a:xfrm>
        </p:spPr>
        <p:txBody>
          <a:bodyPr/>
          <a:lstStyle/>
          <a:p>
            <a:r>
              <a:rPr lang="ru-RU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Заголовок слайда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1828800"/>
            <a:ext cx="2743200" cy="1752600"/>
          </a:xfrm>
        </p:spPr>
        <p:txBody>
          <a:bodyPr/>
          <a:lstStyle/>
          <a:p>
            <a:r>
              <a:rPr lang="ru-RU" i="1">
                <a:latin typeface="Book Antiqua" pitchFamily="18" charset="0"/>
              </a:rPr>
              <a:t>Текст слайда</a:t>
            </a:r>
            <a:r>
              <a:rPr lang="ru-RU" i="1"/>
              <a:t>.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5334000" y="1828800"/>
            <a:ext cx="2743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3200" i="1">
                <a:latin typeface="Book Antiqua" pitchFamily="18" charset="0"/>
              </a:rPr>
              <a:t>Иллюстрации т.д. слайда.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Заголовок слайда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914400" y="1905000"/>
            <a:ext cx="3175000" cy="4525963"/>
          </a:xfrm>
          <a:noFill/>
          <a:ln/>
        </p:spPr>
        <p:txBody>
          <a:bodyPr/>
          <a:lstStyle/>
          <a:p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Пункт 1.</a:t>
            </a:r>
          </a:p>
          <a:p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Пункт 2.</a:t>
            </a:r>
          </a:p>
          <a:p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Пункт 3.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066800" y="4038600"/>
            <a:ext cx="28067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Blip>
                <a:blip r:embed="rId2"/>
              </a:buBlip>
            </a:pPr>
            <a:r>
              <a:rPr lang="ru-RU" sz="2000" b="1" i="1">
                <a:solidFill>
                  <a:srgbClr val="4824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 вложенный пункт 1</a:t>
            </a:r>
          </a:p>
          <a:p>
            <a:pPr>
              <a:buFontTx/>
              <a:buBlip>
                <a:blip r:embed="rId2"/>
              </a:buBlip>
            </a:pPr>
            <a:r>
              <a:rPr lang="ru-RU" sz="2000" b="1" i="1">
                <a:solidFill>
                  <a:srgbClr val="4824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 вложенный пункт 2</a:t>
            </a:r>
          </a:p>
          <a:p>
            <a:pPr>
              <a:buFontTx/>
              <a:buBlip>
                <a:blip r:embed="rId2"/>
              </a:buBlip>
            </a:pPr>
            <a:r>
              <a:rPr lang="ru-RU" sz="2000" b="1" i="1">
                <a:solidFill>
                  <a:srgbClr val="4824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 вложенный пункт 3</a:t>
            </a: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5334000" y="1828800"/>
            <a:ext cx="2743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>
                <a:latin typeface="Book Antiqua" pitchFamily="18" charset="0"/>
              </a:rPr>
              <a:t>Иллюстрации т.д. слайда.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Заголовок слайда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990600" y="1981200"/>
            <a:ext cx="2667000" cy="270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u="sng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Вы можете использовать данное оформление для создания своих презентаций, но в своей презентации вы должны источник шаблона.</a:t>
            </a:r>
            <a:r>
              <a:rPr lang="ru-RU">
                <a:solidFill>
                  <a:srgbClr val="800000"/>
                </a:solidFill>
              </a:rPr>
              <a:t> </a:t>
            </a:r>
          </a:p>
          <a:p>
            <a:pPr>
              <a:spcBef>
                <a:spcPct val="50000"/>
              </a:spcBef>
            </a:pPr>
            <a:endParaRPr lang="ru-RU" b="1" u="sng">
              <a:solidFill>
                <a:srgbClr val="800000"/>
              </a:solidFill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5257800" y="1828800"/>
            <a:ext cx="30480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700" b="1" u="sng"/>
              <a:t>Автор данного шаблона:</a:t>
            </a:r>
          </a:p>
          <a:p>
            <a:r>
              <a:rPr lang="ru-RU" sz="1700" b="1"/>
              <a:t>Ф.И.О.:</a:t>
            </a:r>
            <a:r>
              <a:rPr lang="ru-RU" sz="1700"/>
              <a:t> Глазунова Галина Борисовна</a:t>
            </a:r>
          </a:p>
          <a:p>
            <a:r>
              <a:rPr lang="ru-RU" sz="1700" b="1"/>
              <a:t>ОУ:</a:t>
            </a:r>
            <a:r>
              <a:rPr lang="ru-RU" sz="1700"/>
              <a:t> Муниципальное образовательное учреждение средняя общеобразовательная школа №110 Кировского района г. Волгограда</a:t>
            </a:r>
          </a:p>
          <a:p>
            <a:r>
              <a:rPr lang="ru-RU" sz="1700" b="1"/>
              <a:t>Должность</a:t>
            </a:r>
            <a:r>
              <a:rPr lang="ru-RU" sz="1700"/>
              <a:t>: учитель истории и обществознания</a:t>
            </a:r>
          </a:p>
          <a:p>
            <a:r>
              <a:rPr lang="ru-RU" sz="1700" b="1"/>
              <a:t>Категория</a:t>
            </a:r>
            <a:r>
              <a:rPr lang="ru-RU" sz="1700"/>
              <a:t>: высшая</a:t>
            </a:r>
          </a:p>
          <a:p>
            <a:r>
              <a:rPr lang="ru-RU" sz="1700" b="1"/>
              <a:t>Название сайта:</a:t>
            </a:r>
            <a:r>
              <a:rPr lang="ru-RU" sz="1700"/>
              <a:t> http://pedsovet.su/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>
                <a:latin typeface="Book Antiqua" pitchFamily="18" charset="0"/>
              </a:rPr>
              <a:t>Источники используемых материалов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3048000" cy="4525963"/>
          </a:xfrm>
        </p:spPr>
        <p:txBody>
          <a:bodyPr/>
          <a:lstStyle/>
          <a:p>
            <a:pPr lvl="1">
              <a:buFontTx/>
              <a:buChar char="•"/>
            </a:pPr>
            <a:r>
              <a:rPr lang="ru-RU" sz="1600" b="1" u="sng">
                <a:latin typeface="Book Antiqua" pitchFamily="18" charset="0"/>
              </a:rPr>
              <a:t>http://www.retromap.ru/links/album14.html</a:t>
            </a:r>
            <a:r>
              <a:rPr lang="ru-RU" sz="1600">
                <a:latin typeface="Book Antiqua" pitchFamily="18" charset="0"/>
              </a:rPr>
              <a:t> </a:t>
            </a:r>
          </a:p>
          <a:p>
            <a:pPr lvl="1">
              <a:buFontTx/>
              <a:buChar char="•"/>
            </a:pPr>
            <a:endParaRPr lang="ru-RU" sz="1600">
              <a:latin typeface="Book Antiqua" pitchFamily="18" charset="0"/>
            </a:endParaRPr>
          </a:p>
          <a:p>
            <a:pPr lvl="1">
              <a:buFontTx/>
              <a:buChar char="•"/>
            </a:pPr>
            <a:r>
              <a:rPr lang="ru-RU" sz="1600" b="1" u="sng">
                <a:latin typeface="Book Antiqua" pitchFamily="18" charset="0"/>
              </a:rPr>
              <a:t>http://apew.ru/defensive-equipment-war</a:t>
            </a:r>
            <a:r>
              <a:rPr lang="ru-RU" sz="1600">
                <a:latin typeface="Book Antiqua" pitchFamily="18" charset="0"/>
              </a:rPr>
              <a:t> </a:t>
            </a:r>
          </a:p>
          <a:p>
            <a:pPr lvl="1">
              <a:buFontTx/>
              <a:buChar char="•"/>
            </a:pPr>
            <a:endParaRPr lang="ru-RU" sz="1600">
              <a:latin typeface="Book Antiqua" pitchFamily="18" charset="0"/>
            </a:endParaRPr>
          </a:p>
          <a:p>
            <a:pPr lvl="1">
              <a:buFontTx/>
              <a:buChar char="•"/>
            </a:pPr>
            <a:r>
              <a:rPr lang="ru-RU" sz="1600" b="1" u="sng">
                <a:latin typeface="Book Antiqua" pitchFamily="18" charset="0"/>
              </a:rPr>
              <a:t>http://nach-9school.ucoz.ru/load/urok_tekhnologii_v_3_klasse/1-1-0-3</a:t>
            </a:r>
            <a:r>
              <a:rPr lang="ru-RU" sz="1600">
                <a:latin typeface="Book Antiqua" pitchFamily="18" charset="0"/>
              </a:rPr>
              <a:t> </a:t>
            </a:r>
          </a:p>
          <a:p>
            <a:pPr lvl="1">
              <a:buFontTx/>
              <a:buChar char="•"/>
            </a:pPr>
            <a:endParaRPr lang="ru-RU" sz="1600">
              <a:latin typeface="Book Antiqua" pitchFamily="18" charset="0"/>
            </a:endParaRPr>
          </a:p>
          <a:p>
            <a:pPr lvl="1">
              <a:buFontTx/>
              <a:buChar char="•"/>
            </a:pPr>
            <a:r>
              <a:rPr lang="ru-RU" sz="1600" b="1" u="sng">
                <a:latin typeface="Book Antiqua" pitchFamily="18" charset="0"/>
              </a:rPr>
              <a:t>http://www.proshkolu.ru/user/sergeywaz/file/840056/</a:t>
            </a:r>
            <a:r>
              <a:rPr lang="ru-RU" sz="1600">
                <a:latin typeface="Book Antiqua" pitchFamily="18" charset="0"/>
              </a:rPr>
              <a:t> </a:t>
            </a:r>
          </a:p>
          <a:p>
            <a:pPr lvl="1">
              <a:buFontTx/>
              <a:buChar char="•"/>
            </a:pPr>
            <a:endParaRPr lang="ru-RU" sz="1600">
              <a:latin typeface="Book Antiqua" pitchFamily="18" charset="0"/>
            </a:endParaRPr>
          </a:p>
          <a:p>
            <a:pPr lvl="1">
              <a:buFontTx/>
              <a:buChar char="•"/>
            </a:pPr>
            <a:r>
              <a:rPr lang="ru-RU" sz="1600" b="1" u="sng">
                <a:latin typeface="Book Antiqua" pitchFamily="18" charset="0"/>
              </a:rPr>
              <a:t>http://rufoto.eu/domain/g-vik.narod.ru/</a:t>
            </a:r>
            <a:r>
              <a:rPr lang="ru-RU" sz="1600">
                <a:latin typeface="Book Antiqua" pitchFamily="18" charset="0"/>
              </a:rPr>
              <a:t> </a:t>
            </a:r>
          </a:p>
          <a:p>
            <a:endParaRPr lang="ru-RU" sz="1600">
              <a:latin typeface="Book Antiqua" pitchFamily="18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5257800" y="1676400"/>
            <a:ext cx="2971800" cy="443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/>
            <a:r>
              <a:rPr lang="ru-RU" sz="1600" b="1" u="sng">
                <a:latin typeface="Book Antiqua" pitchFamily="18" charset="0"/>
              </a:rPr>
              <a:t>http://obozrevatel.com/news/2008/5/16/237628.htm</a:t>
            </a:r>
            <a:r>
              <a:rPr lang="ru-RU" sz="1600">
                <a:latin typeface="Book Antiqua" pitchFamily="18" charset="0"/>
              </a:rPr>
              <a:t> </a:t>
            </a:r>
          </a:p>
          <a:p>
            <a:pPr lvl="1"/>
            <a:endParaRPr lang="ru-RU" sz="1600">
              <a:latin typeface="Book Antiqua" pitchFamily="18" charset="0"/>
            </a:endParaRPr>
          </a:p>
          <a:p>
            <a:pPr lvl="1"/>
            <a:r>
              <a:rPr lang="ru-RU" sz="1600" b="1" u="sng">
                <a:latin typeface="Book Antiqua" pitchFamily="18" charset="0"/>
              </a:rPr>
              <a:t>http://forum.vidovdan.org/viewtopic.php?f=24&amp;t=11965&amp;p=207458&amp;</a:t>
            </a:r>
            <a:r>
              <a:rPr lang="ru-RU" sz="1600">
                <a:latin typeface="Book Antiqua" pitchFamily="18" charset="0"/>
              </a:rPr>
              <a:t> </a:t>
            </a:r>
          </a:p>
          <a:p>
            <a:pPr lvl="1"/>
            <a:endParaRPr lang="ru-RU" sz="1600">
              <a:latin typeface="Book Antiqua" pitchFamily="18" charset="0"/>
            </a:endParaRPr>
          </a:p>
          <a:p>
            <a:pPr lvl="2"/>
            <a:r>
              <a:rPr lang="ru-RU" sz="1600" b="1" u="sng">
                <a:latin typeface="Book Antiqua" pitchFamily="18" charset="0"/>
              </a:rPr>
              <a:t>http://kazan.eparhia.ru/zhurnal/?id=21295&amp;print=1</a:t>
            </a:r>
            <a:r>
              <a:rPr lang="ru-RU" sz="1600">
                <a:latin typeface="Book Antiqua" pitchFamily="18" charset="0"/>
              </a:rPr>
              <a:t> </a:t>
            </a:r>
          </a:p>
          <a:p>
            <a:pPr lvl="1"/>
            <a:endParaRPr lang="ru-RU" sz="1600">
              <a:latin typeface="Book Antiqua" pitchFamily="18" charset="0"/>
            </a:endParaRPr>
          </a:p>
          <a:p>
            <a:pPr lvl="2"/>
            <a:r>
              <a:rPr lang="ru-RU" sz="1600" b="1" u="sng">
                <a:latin typeface="Book Antiqua" pitchFamily="18" charset="0"/>
              </a:rPr>
              <a:t>http://allgfx.net/2010/12/13/page/2/</a:t>
            </a:r>
            <a:r>
              <a:rPr lang="ru-RU" sz="1600">
                <a:latin typeface="Book Antiqua" pitchFamily="18" charset="0"/>
              </a:rPr>
              <a:t> </a:t>
            </a:r>
          </a:p>
          <a:p>
            <a:pPr lvl="1"/>
            <a:endParaRPr lang="ru-RU" sz="1600">
              <a:latin typeface="Book Antiqua" pitchFamily="18" charset="0"/>
            </a:endParaRPr>
          </a:p>
          <a:p>
            <a:pPr lvl="2"/>
            <a:r>
              <a:rPr lang="ru-RU" sz="1600" b="1" u="sng">
                <a:latin typeface="Book Antiqua" pitchFamily="18" charset="0"/>
              </a:rPr>
              <a:t>http://alldes.net/photoshop-tutorials/desing/dizain-saita-stilie-staroi-bumaghi.html</a:t>
            </a:r>
            <a:r>
              <a:rPr lang="ru-RU" sz="1600">
                <a:latin typeface="Book Antiqua" pitchFamily="18" charset="0"/>
              </a:rPr>
              <a:t> </a:t>
            </a:r>
          </a:p>
          <a:p>
            <a:pPr lvl="1"/>
            <a:endParaRPr lang="ru-RU" sz="1600">
              <a:latin typeface="Book Antiqua" pitchFamily="18" charset="0"/>
            </a:endParaRPr>
          </a:p>
          <a:p>
            <a:pPr lvl="1"/>
            <a:endParaRPr lang="ru-RU" sz="1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2384129</TotalTime>
  <Words>138</Words>
  <Application>Microsoft PowerPoint</Application>
  <PresentationFormat>On-screen Show (4:3)</PresentationFormat>
  <Paragraphs>38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Book Antiqua</vt:lpstr>
      <vt:lpstr>Оформление по умолчанию</vt:lpstr>
      <vt:lpstr>Заголовок слайда</vt:lpstr>
      <vt:lpstr>Заголовок слайда</vt:lpstr>
      <vt:lpstr>Заголовок слайда</vt:lpstr>
      <vt:lpstr>Источники используемых материалов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Windows User</cp:lastModifiedBy>
  <cp:revision>3</cp:revision>
  <cp:lastPrinted>1601-01-01T00:00:00Z</cp:lastPrinted>
  <dcterms:created xsi:type="dcterms:W3CDTF">1601-01-01T00:00:00Z</dcterms:created>
  <dcterms:modified xsi:type="dcterms:W3CDTF">2018-02-21T15:01:48Z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