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0" y="0"/>
      </p:cViewPr>
      <p:guideLst/>
    </p:cSldViewPr>
  </p:slide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11267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68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69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0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1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2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3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4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5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6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7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8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9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0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1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82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283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284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28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286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F97CD9C-A8BB-4CE1-8BA2-26205D92F6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A8B87C-C9A6-42C1-926B-F7E9FDF070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F54C68-C172-4227-AEB9-B774CD4330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CAC8AA-F443-4E6F-B8D1-4020E32E7A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3B5662-2CE2-42E3-B179-84A6902BC0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83BA8-F8C7-44BE-AD28-03EEC579EF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697CC9-B6C8-492E-81D8-6F46F68C2F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116D0-2A3E-4568-8CDB-D04774B716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86E27-EDE7-4CE5-9D68-3454E63084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57A55E-A104-4DF8-836D-75401C65D9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EE0EC-C8EE-4969-BBBC-B8F7675EC6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10243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4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45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6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7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8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9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0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1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2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5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59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0260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10261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DFEB70D-441C-4C72-AC00-64D8D7CD6D4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26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8" name="Picture 26" descr="1"/>
          <p:cNvPicPr>
            <a:picLocks noChangeAspect="1" noChangeArrowheads="1"/>
          </p:cNvPicPr>
          <p:nvPr/>
        </p:nvPicPr>
        <p:blipFill>
          <a:blip r:embed="rId2">
            <a:lum bright="-6000" contrast="-84000"/>
          </a:blip>
          <a:srcRect/>
          <a:stretch>
            <a:fillRect/>
          </a:stretch>
        </p:blipFill>
        <p:spPr bwMode="auto">
          <a:xfrm>
            <a:off x="1187450" y="-127000"/>
            <a:ext cx="6985000" cy="6985000"/>
          </a:xfrm>
          <a:prstGeom prst="rect">
            <a:avLst/>
          </a:prstGeom>
          <a:noFill/>
        </p:spPr>
      </p:pic>
      <p:sp>
        <p:nvSpPr>
          <p:cNvPr id="3099" name="Rectangle 2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"/>
          <p:cNvPicPr>
            <a:picLocks noChangeAspect="1" noChangeArrowheads="1"/>
          </p:cNvPicPr>
          <p:nvPr/>
        </p:nvPicPr>
        <p:blipFill>
          <a:blip r:embed="rId2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>
          <a:xfrm>
            <a:off x="2339975" y="274638"/>
            <a:ext cx="6346825" cy="1143000"/>
          </a:xfrm>
        </p:spPr>
        <p:txBody>
          <a:bodyPr/>
          <a:lstStyle/>
          <a:p>
            <a:endParaRPr lang="ru-RU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229600" cy="4392612"/>
          </a:xfrm>
        </p:spPr>
        <p:txBody>
          <a:bodyPr/>
          <a:lstStyle/>
          <a:p>
            <a:pPr>
              <a:buFontTx/>
              <a:buNone/>
            </a:pPr>
            <a:endParaRPr lang="ru-RU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"/>
          <p:cNvPicPr>
            <a:picLocks noChangeAspect="1" noChangeArrowheads="1"/>
          </p:cNvPicPr>
          <p:nvPr/>
        </p:nvPicPr>
        <p:blipFill>
          <a:blip r:embed="rId2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339975" y="274638"/>
            <a:ext cx="6346825" cy="1143000"/>
          </a:xfrm>
        </p:spPr>
        <p:txBody>
          <a:bodyPr/>
          <a:lstStyle/>
          <a:p>
            <a:endParaRPr lang="ru-RU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229600" cy="4392612"/>
          </a:xfrm>
        </p:spPr>
        <p:txBody>
          <a:bodyPr/>
          <a:lstStyle/>
          <a:p>
            <a:pPr>
              <a:buFontTx/>
              <a:buNone/>
            </a:pPr>
            <a:endParaRPr lang="ru-RU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1"/>
          <p:cNvPicPr>
            <a:picLocks noChangeAspect="1" noChangeArrowheads="1"/>
          </p:cNvPicPr>
          <p:nvPr/>
        </p:nvPicPr>
        <p:blipFill>
          <a:blip r:embed="rId2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2339975" y="274638"/>
            <a:ext cx="6346825" cy="1143000"/>
          </a:xfrm>
        </p:spPr>
        <p:txBody>
          <a:bodyPr/>
          <a:lstStyle/>
          <a:p>
            <a:endParaRPr lang="ru-RU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229600" cy="4392612"/>
          </a:xfrm>
        </p:spPr>
        <p:txBody>
          <a:bodyPr/>
          <a:lstStyle/>
          <a:p>
            <a:pPr>
              <a:buFontTx/>
              <a:buNone/>
            </a:pPr>
            <a:endParaRPr lang="ru-RU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1"/>
          <p:cNvPicPr>
            <a:picLocks noChangeAspect="1" noChangeArrowheads="1"/>
          </p:cNvPicPr>
          <p:nvPr/>
        </p:nvPicPr>
        <p:blipFill>
          <a:blip r:embed="rId2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xfrm>
            <a:off x="2339975" y="274638"/>
            <a:ext cx="6346825" cy="1143000"/>
          </a:xfrm>
        </p:spPr>
        <p:txBody>
          <a:bodyPr/>
          <a:lstStyle/>
          <a:p>
            <a:endParaRPr lang="ru-RU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229600" cy="4392612"/>
          </a:xfrm>
        </p:spPr>
        <p:txBody>
          <a:bodyPr/>
          <a:lstStyle/>
          <a:p>
            <a:pPr>
              <a:buFontTx/>
              <a:buNone/>
            </a:pPr>
            <a:endParaRPr lang="ru-RU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трудничество">
  <a:themeElements>
    <a:clrScheme name="Сотрудничество 8">
      <a:dk1>
        <a:srgbClr val="000000"/>
      </a:dk1>
      <a:lt1>
        <a:srgbClr val="E2DDD4"/>
      </a:lt1>
      <a:dk2>
        <a:srgbClr val="000000"/>
      </a:dk2>
      <a:lt2>
        <a:srgbClr val="EFEBE3"/>
      </a:lt2>
      <a:accent1>
        <a:srgbClr val="F2F2F2"/>
      </a:accent1>
      <a:accent2>
        <a:srgbClr val="C4AD74"/>
      </a:accent2>
      <a:accent3>
        <a:srgbClr val="EEEBE6"/>
      </a:accent3>
      <a:accent4>
        <a:srgbClr val="000000"/>
      </a:accent4>
      <a:accent5>
        <a:srgbClr val="F7F7F7"/>
      </a:accent5>
      <a:accent6>
        <a:srgbClr val="B19C68"/>
      </a:accent6>
      <a:hlink>
        <a:srgbClr val="A46032"/>
      </a:hlink>
      <a:folHlink>
        <a:srgbClr val="8F8E73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Garamond</vt:lpstr>
      <vt:lpstr>Times New Roman</vt:lpstr>
      <vt:lpstr>Wingdings</vt:lpstr>
      <vt:lpstr>Сотрудничество</vt:lpstr>
      <vt:lpstr>Slide 1</vt:lpstr>
      <vt:lpstr>Slide 2</vt:lpstr>
      <vt:lpstr>Slide 3</vt:lpstr>
      <vt:lpstr>Slide 4</vt:lpstr>
      <vt:lpstr>Slide 5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России</dc:title>
  <dc:creator>server</dc:creator>
  <cp:lastModifiedBy>Windows User</cp:lastModifiedBy>
  <cp:revision>2</cp:revision>
  <dcterms:created xsi:type="dcterms:W3CDTF">2009-02-17T06:05:42Z</dcterms:created>
  <dcterms:modified xsi:type="dcterms:W3CDTF">2018-02-21T15:16:01Z</dcterms:modified>
</cp:coreProperties>
</file>