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61" r:id="rId5"/>
    <p:sldId id="262" r:id="rId6"/>
    <p:sldId id="257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12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64770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53340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2DE297-BC4F-4EA8-9365-BA2AC1EEFA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710D5-49EF-4BBD-9581-871D2CEE13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274638"/>
            <a:ext cx="20002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74638"/>
            <a:ext cx="58483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65012-1DDB-4F20-A683-7C8EEFE73F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4102A-119F-431A-B6EC-CAD17FBAE3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02EFC-2D2A-4199-8341-4439315517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C8D13-B6D0-4EB0-B2E3-B60447D0D5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BBFC1-9FF2-4476-9E23-2D70DC9EDC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9E4FB2-94BC-415B-A431-754AEEC8F1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BB92D4-5E4F-4DBE-88C0-A461A53282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17010-1385-42E7-8108-FF572EA68D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4FEEE-722E-46EF-8651-B9BA18B825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274638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8001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7FEE87-727D-4F5F-9537-15BC6A1DD4F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tat11.privet.ru/lr/0808a6820f027c5c47228c4092a9ffcd" TargetMode="External"/><Relationship Id="rId2" Type="http://schemas.openxmlformats.org/officeDocument/2006/relationships/hyperlink" Target="http://st.free-lance.ru/users/IrinaKaoma/upload/f_4960cd9a532ef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2325" y="2286000"/>
            <a:ext cx="6264275" cy="1470025"/>
          </a:xfrm>
        </p:spPr>
        <p:txBody>
          <a:bodyPr/>
          <a:lstStyle/>
          <a:p>
            <a:r>
              <a:rPr lang="ru-RU"/>
              <a:t>Военная история </a:t>
            </a:r>
            <a:br>
              <a:rPr lang="ru-RU"/>
            </a:br>
            <a:r>
              <a:rPr lang="ru-RU"/>
              <a:t>России </a:t>
            </a:r>
            <a:r>
              <a:rPr lang="en-US"/>
              <a:t>XX</a:t>
            </a:r>
            <a:r>
              <a:rPr lang="ru-RU"/>
              <a:t> века</a:t>
            </a:r>
            <a:br>
              <a:rPr lang="ru-RU"/>
            </a:br>
            <a:endParaRPr lang="ru-RU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828800" y="4343400"/>
            <a:ext cx="5105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ru-RU" sz="2000"/>
              <a:t>Автор шаблона:</a:t>
            </a:r>
            <a:br>
              <a:rPr lang="ru-RU" sz="2000"/>
            </a:br>
            <a:r>
              <a:rPr lang="ru-RU" sz="2000" b="1"/>
              <a:t>Зинина Светлана Александровна</a:t>
            </a:r>
            <a:r>
              <a:rPr lang="ru-RU" sz="2000"/>
              <a:t>, </a:t>
            </a:r>
            <a:br>
              <a:rPr lang="ru-RU" sz="2000"/>
            </a:br>
            <a:r>
              <a:rPr lang="ru-RU" sz="2000"/>
              <a:t>учитель истории и обществознания </a:t>
            </a:r>
            <a:br>
              <a:rPr lang="ru-RU" sz="2000"/>
            </a:br>
            <a:r>
              <a:rPr lang="ru-RU" sz="2000"/>
              <a:t>МОУ СОШ №43 г.Волгограда</a:t>
            </a:r>
            <a:endParaRPr lang="ru-RU" sz="320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763838" y="457200"/>
            <a:ext cx="493236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chemeClr val="tx2"/>
                </a:solidFill>
              </a:rPr>
              <a:t>Конкурс шаблонов </a:t>
            </a:r>
          </a:p>
          <a:p>
            <a:pPr algn="ctr"/>
            <a:r>
              <a:rPr lang="ru-RU" sz="2000" b="1">
                <a:solidFill>
                  <a:schemeClr val="tx2"/>
                </a:solidFill>
              </a:rPr>
              <a:t>образовательных презентаций - 2014</a:t>
            </a:r>
            <a:br>
              <a:rPr lang="ru-RU" sz="2000" b="1">
                <a:solidFill>
                  <a:schemeClr val="tx2"/>
                </a:solidFill>
              </a:rPr>
            </a:br>
            <a:r>
              <a:rPr lang="en-US" sz="2000" b="1">
                <a:solidFill>
                  <a:schemeClr val="tx2"/>
                </a:solidFill>
                <a:hlinkClick r:id="rId2"/>
              </a:rPr>
              <a:t>pedsovet.su</a:t>
            </a:r>
            <a:r>
              <a:rPr lang="ru-RU" sz="2000" b="1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ru-RU" sz="2000" b="1">
                <a:solidFill>
                  <a:schemeClr val="tx2"/>
                </a:solidFill>
              </a:rPr>
              <a:t> </a:t>
            </a:r>
            <a:r>
              <a:rPr lang="en-US" sz="2000" b="1">
                <a:solidFill>
                  <a:schemeClr val="tx2"/>
                </a:solidFill>
              </a:rPr>
              <a:t/>
            </a:r>
            <a:br>
              <a:rPr lang="en-US" sz="2000" b="1">
                <a:solidFill>
                  <a:schemeClr val="tx2"/>
                </a:solidFill>
              </a:rPr>
            </a:br>
            <a:endParaRPr lang="ru-RU" sz="2000" b="1">
              <a:solidFill>
                <a:schemeClr val="tx2"/>
              </a:solidFill>
            </a:endParaRPr>
          </a:p>
        </p:txBody>
      </p:sp>
      <p:pic>
        <p:nvPicPr>
          <p:cNvPr id="8198" name="Picture 6" descr="7057813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FFC"/>
              </a:clrFrom>
              <a:clrTo>
                <a:srgbClr val="FB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8600" y="457200"/>
            <a:ext cx="762000" cy="67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Название </a:t>
            </a:r>
            <a:br>
              <a:rPr lang="ru-RU"/>
            </a:br>
            <a:r>
              <a:rPr lang="ru-RU"/>
              <a:t>презентации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подзаголовок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Название списка: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Пункт 1</a:t>
            </a:r>
          </a:p>
          <a:p>
            <a:r>
              <a:rPr lang="ru-RU"/>
              <a:t>Пункт 2</a:t>
            </a:r>
          </a:p>
          <a:p>
            <a:pPr lvl="1"/>
            <a:r>
              <a:rPr lang="ru-RU"/>
              <a:t>Вложенный пункт 1</a:t>
            </a:r>
          </a:p>
          <a:p>
            <a:pPr lvl="1"/>
            <a:r>
              <a:rPr lang="ru-RU"/>
              <a:t>Вложенный пункт 2</a:t>
            </a:r>
          </a:p>
          <a:p>
            <a:pPr lvl="1"/>
            <a:r>
              <a:rPr lang="ru-RU"/>
              <a:t>Вложенный пункт 3</a:t>
            </a:r>
          </a:p>
          <a:p>
            <a:r>
              <a:rPr lang="ru-RU"/>
              <a:t>Пункт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391400" cy="1143000"/>
          </a:xfrm>
        </p:spPr>
        <p:txBody>
          <a:bodyPr/>
          <a:lstStyle/>
          <a:p>
            <a:r>
              <a:rPr lang="ru-RU" sz="4000" b="1"/>
              <a:t>Варианты </a:t>
            </a:r>
            <a:br>
              <a:rPr lang="ru-RU" sz="4000" b="1"/>
            </a:br>
            <a:r>
              <a:rPr lang="ru-RU" sz="4000" b="1"/>
              <a:t>использования шаблона: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7283450" cy="4525963"/>
          </a:xfrm>
        </p:spPr>
        <p:txBody>
          <a:bodyPr/>
          <a:lstStyle/>
          <a:p>
            <a:r>
              <a:rPr lang="ru-RU"/>
              <a:t>уроки истории России </a:t>
            </a:r>
            <a:r>
              <a:rPr lang="en-US"/>
              <a:t>XX</a:t>
            </a:r>
            <a:r>
              <a:rPr lang="ru-RU"/>
              <a:t> века;</a:t>
            </a:r>
          </a:p>
          <a:p>
            <a:r>
              <a:rPr lang="ru-RU"/>
              <a:t>внеклассные мероприятия, викторины, посвященные героям прошлых лет:</a:t>
            </a:r>
          </a:p>
          <a:p>
            <a:pPr lvl="1"/>
            <a:r>
              <a:rPr lang="ru-RU"/>
              <a:t>Уроки мужества;</a:t>
            </a:r>
          </a:p>
          <a:p>
            <a:pPr lvl="1"/>
            <a:r>
              <a:rPr lang="ru-RU"/>
              <a:t>День защитника Отечества, </a:t>
            </a:r>
          </a:p>
          <a:p>
            <a:pPr lvl="1"/>
            <a:r>
              <a:rPr lang="ru-RU"/>
              <a:t>Дни воинской славы и пр.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066800"/>
            <a:ext cx="7620000" cy="1143000"/>
          </a:xfrm>
        </p:spPr>
        <p:txBody>
          <a:bodyPr/>
          <a:lstStyle/>
          <a:p>
            <a:r>
              <a:rPr lang="ru-RU" sz="2800"/>
              <a:t>Вы можете использовать данный шаблон для создания своих презентаций, </a:t>
            </a:r>
            <a:br>
              <a:rPr lang="ru-RU" sz="2800"/>
            </a:br>
            <a:r>
              <a:rPr lang="ru-RU" sz="2800"/>
              <a:t>но в своей презентации вы должны указать источник шаблона: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200400"/>
            <a:ext cx="7467600" cy="3124200"/>
          </a:xfrm>
          <a:noFill/>
        </p:spPr>
        <p:txBody>
          <a:bodyPr/>
          <a:lstStyle/>
          <a:p>
            <a:pPr algn="ctr">
              <a:spcBef>
                <a:spcPct val="0"/>
              </a:spcBef>
              <a:buSzPct val="200000"/>
              <a:buFontTx/>
              <a:buNone/>
            </a:pPr>
            <a:r>
              <a:rPr lang="ru-RU" sz="2800" b="1"/>
              <a:t>Зинина Светлана Александровна</a:t>
            </a:r>
            <a:r>
              <a:rPr lang="ru-RU" sz="2400"/>
              <a:t>, </a:t>
            </a:r>
          </a:p>
          <a:p>
            <a:pPr algn="ctr">
              <a:spcBef>
                <a:spcPct val="0"/>
              </a:spcBef>
              <a:buSzPct val="200000"/>
              <a:buFontTx/>
              <a:buNone/>
            </a:pPr>
            <a:r>
              <a:rPr lang="ru-RU" sz="2400"/>
              <a:t>учитель истории и обществознания муниципального образовательного учреждения </a:t>
            </a:r>
          </a:p>
          <a:p>
            <a:pPr algn="ctr">
              <a:spcBef>
                <a:spcPct val="0"/>
              </a:spcBef>
              <a:buSzPct val="200000"/>
              <a:buFontTx/>
              <a:buNone/>
            </a:pPr>
            <a:r>
              <a:rPr lang="ru-RU" sz="2400"/>
              <a:t>средней общеобразовательной школы №43 </a:t>
            </a:r>
          </a:p>
          <a:p>
            <a:pPr algn="ctr">
              <a:spcBef>
                <a:spcPct val="0"/>
              </a:spcBef>
              <a:buSzPct val="200000"/>
              <a:buFontTx/>
              <a:buNone/>
            </a:pPr>
            <a:r>
              <a:rPr lang="ru-RU" sz="2400"/>
              <a:t>г. Волгограда</a:t>
            </a:r>
          </a:p>
          <a:p>
            <a:pPr algn="ctr">
              <a:spcBef>
                <a:spcPct val="0"/>
              </a:spcBef>
              <a:buSzPct val="200000"/>
              <a:buFontTx/>
              <a:buNone/>
            </a:pPr>
            <a:r>
              <a:rPr lang="ru-RU" sz="2400"/>
              <a:t>Сайт: </a:t>
            </a:r>
            <a:r>
              <a:rPr lang="ru-RU" sz="24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/>
              </a:rPr>
              <a:t>http://pedsovet.su/</a:t>
            </a:r>
            <a:r>
              <a:rPr lang="ru-RU" sz="2400">
                <a:solidFill>
                  <a:schemeClr val="accent1"/>
                </a:solidFill>
              </a:rPr>
              <a:t> </a:t>
            </a:r>
          </a:p>
          <a:p>
            <a:pPr>
              <a:spcBef>
                <a:spcPct val="0"/>
              </a:spcBef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Источники: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086600" cy="4525963"/>
          </a:xfrm>
        </p:spPr>
        <p:txBody>
          <a:bodyPr/>
          <a:lstStyle/>
          <a:p>
            <a:r>
              <a:rPr lang="ru-RU">
                <a:hlinkClick r:id="rId2"/>
              </a:rPr>
              <a:t>http://st.free-lance.ru/users/IrinaKaoma/upload/f_4960cd9a532ef.jpg</a:t>
            </a:r>
            <a:r>
              <a:rPr lang="ru-RU"/>
              <a:t> ветвь</a:t>
            </a:r>
          </a:p>
          <a:p>
            <a:r>
              <a:rPr lang="ru-RU">
                <a:hlinkClick r:id="rId3"/>
              </a:rPr>
              <a:t>http://stat11.privet.ru/lr/0808a6820f027c5c47228c4092a9ffcd</a:t>
            </a:r>
            <a:r>
              <a:rPr lang="ru-RU"/>
              <a:t> уголок с орденом и медалью Г.К.Жукова, орденом Отечественной войны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115</Words>
  <Application>Microsoft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Оформление по умолчанию</vt:lpstr>
      <vt:lpstr>Военная история  России XX века </vt:lpstr>
      <vt:lpstr>Название  презентации</vt:lpstr>
      <vt:lpstr>Название списка:</vt:lpstr>
      <vt:lpstr>Варианты  использования шаблона:</vt:lpstr>
      <vt:lpstr>Вы можете использовать данный шаблон для создания своих презентаций,  но в своей презентации вы должны указать источник шаблона: </vt:lpstr>
      <vt:lpstr>Источники: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Windows User</cp:lastModifiedBy>
  <cp:revision>3</cp:revision>
  <cp:lastPrinted>1601-01-01T00:00:00Z</cp:lastPrinted>
  <dcterms:created xsi:type="dcterms:W3CDTF">1601-01-01T00:00:00Z</dcterms:created>
  <dcterms:modified xsi:type="dcterms:W3CDTF">2018-02-21T14:51:23Z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